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497" r:id="rId2"/>
    <p:sldId id="258" r:id="rId3"/>
    <p:sldId id="469" r:id="rId4"/>
    <p:sldId id="470" r:id="rId5"/>
    <p:sldId id="471" r:id="rId6"/>
    <p:sldId id="472" r:id="rId7"/>
    <p:sldId id="473" r:id="rId8"/>
    <p:sldId id="474" r:id="rId9"/>
    <p:sldId id="475" r:id="rId10"/>
    <p:sldId id="259" r:id="rId11"/>
    <p:sldId id="476" r:id="rId12"/>
    <p:sldId id="261" r:id="rId13"/>
    <p:sldId id="477" r:id="rId14"/>
    <p:sldId id="478" r:id="rId15"/>
    <p:sldId id="479" r:id="rId16"/>
    <p:sldId id="480" r:id="rId17"/>
    <p:sldId id="481" r:id="rId18"/>
    <p:sldId id="482" r:id="rId19"/>
    <p:sldId id="483" r:id="rId20"/>
    <p:sldId id="278" r:id="rId21"/>
    <p:sldId id="291" r:id="rId22"/>
    <p:sldId id="275" r:id="rId23"/>
    <p:sldId id="484" r:id="rId24"/>
    <p:sldId id="486" r:id="rId25"/>
    <p:sldId id="485" r:id="rId26"/>
    <p:sldId id="487" r:id="rId27"/>
    <p:sldId id="488" r:id="rId28"/>
    <p:sldId id="489" r:id="rId29"/>
    <p:sldId id="490" r:id="rId30"/>
    <p:sldId id="491" r:id="rId31"/>
    <p:sldId id="492" r:id="rId32"/>
    <p:sldId id="496" r:id="rId33"/>
    <p:sldId id="442" r:id="rId34"/>
    <p:sldId id="443" r:id="rId35"/>
    <p:sldId id="464" r:id="rId36"/>
    <p:sldId id="447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5C9D1-4902-425D-ADC3-623D7AA517EE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C82E4-3BFD-4A75-8307-5E33C21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7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aokefb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5677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hlinkClick r:id="rId3"/>
              </a:rPr>
              <a:t>https://www.facebook.com/baokefb</a:t>
            </a: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 - fb </a:t>
            </a:r>
            <a:r>
              <a:rPr lang="en-US" sz="1200" b="0" i="0" u="none" kern="1200" baseline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Nguyễn</a:t>
            </a: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sz="1200" b="0" i="0" u="none" kern="1200" baseline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Nhâm</a:t>
            </a: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-</a:t>
            </a:r>
            <a:r>
              <a:rPr lang="en-US" sz="1200" b="1" i="0" u="non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0981.713.891</a:t>
            </a:r>
            <a:endParaRPr lang="en-US" sz="1200" b="0" i="0" u="none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75374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8484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5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9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3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5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8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56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0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1F86A-0D89-4303-8120-13A375326CDC}" type="datetimeFigureOut">
              <a:rPr lang="en-US" smtClean="0"/>
              <a:t>2021-08-30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FAC4-853D-4FE4-BA00-BDCFE682B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99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9FEF40-8453-4BD4-B4C5-71C544191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32" y="2344795"/>
            <a:ext cx="4166309" cy="44533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D4F9FF-0258-4A54-9C07-B37F0D13345D}"/>
              </a:ext>
            </a:extLst>
          </p:cNvPr>
          <p:cNvSpPr/>
          <p:nvPr/>
        </p:nvSpPr>
        <p:spPr>
          <a:xfrm>
            <a:off x="2065049" y="109648"/>
            <a:ext cx="5140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2: GÕ CỬA TRÁI TIM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22341-E207-4B87-ADA1-DD8C282314ED}"/>
              </a:ext>
            </a:extLst>
          </p:cNvPr>
          <p:cNvSpPr/>
          <p:nvPr/>
        </p:nvSpPr>
        <p:spPr>
          <a:xfrm>
            <a:off x="63304" y="870763"/>
            <a:ext cx="901739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 CỔ TÍCH VỀ LOÀI NGƯỜI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Quỳnh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endParaRPr lang="en-US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94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eelOff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3B77E0-35DC-478C-822D-541BA3438563}"/>
              </a:ext>
            </a:extLst>
          </p:cNvPr>
          <p:cNvSpPr/>
          <p:nvPr/>
        </p:nvSpPr>
        <p:spPr>
          <a:xfrm>
            <a:off x="2078097" y="174641"/>
            <a:ext cx="5367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ĐỌC VÀ TÌM HIỂU CHUNG 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8298D-CF64-465F-801A-DDB81AA24C71}"/>
              </a:ext>
            </a:extLst>
          </p:cNvPr>
          <p:cNvSpPr/>
          <p:nvPr/>
        </p:nvSpPr>
        <p:spPr>
          <a:xfrm>
            <a:off x="177660" y="870049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91ACCB-D6AA-43BD-870D-1E4426F4E468}"/>
              </a:ext>
            </a:extLst>
          </p:cNvPr>
          <p:cNvSpPr/>
          <p:nvPr/>
        </p:nvSpPr>
        <p:spPr>
          <a:xfrm>
            <a:off x="647113" y="1772078"/>
            <a:ext cx="4114507" cy="4080534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  <a:buClr>
                <a:srgbClr val="FFFF00"/>
              </a:buClr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</a:p>
          <a:p>
            <a:pPr marL="342900" lvl="0" indent="-342900">
              <a:lnSpc>
                <a:spcPct val="115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Clr>
                <a:srgbClr val="FFFF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  </a:t>
            </a:r>
            <a:endParaRPr lang="en-US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c748d1d6b82165f4d3cfdaf412d271aa.png">
            <a:extLst>
              <a:ext uri="{FF2B5EF4-FFF2-40B4-BE49-F238E27FC236}">
                <a16:creationId xmlns:a16="http://schemas.microsoft.com/office/drawing/2014/main" id="{3A6B8693-35A1-4B36-AD7F-AF57A32EF2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0129" y="1425958"/>
            <a:ext cx="3504910" cy="47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3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075" descr="5">
            <a:extLst>
              <a:ext uri="{FF2B5EF4-FFF2-40B4-BE49-F238E27FC236}">
                <a16:creationId xmlns:a16="http://schemas.microsoft.com/office/drawing/2014/main" id="{D01AFB42-572A-444F-8B8A-B5B3CB34F3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40604" y="1837399"/>
            <a:ext cx="6346402" cy="4629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A5F5E95C-4F1A-44A0-8F59-1F55AA6AF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4" y="2568890"/>
            <a:ext cx="2415418" cy="3226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BC55B-563B-4CC2-A7E6-48980B5C8142}"/>
              </a:ext>
            </a:extLst>
          </p:cNvPr>
          <p:cNvSpPr txBox="1"/>
          <p:nvPr/>
        </p:nvSpPr>
        <p:spPr>
          <a:xfrm>
            <a:off x="3108959" y="2338057"/>
            <a:ext cx="4375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(1942 – 1988)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AC831B-275A-42A5-AAAA-17F310D1683E}"/>
              </a:ext>
            </a:extLst>
          </p:cNvPr>
          <p:cNvSpPr txBox="1"/>
          <p:nvPr/>
        </p:nvSpPr>
        <p:spPr>
          <a:xfrm>
            <a:off x="3367150" y="2799722"/>
            <a:ext cx="2257865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5C4AFB-2C69-4D68-803C-F054769E2A6C}"/>
              </a:ext>
            </a:extLst>
          </p:cNvPr>
          <p:cNvSpPr txBox="1"/>
          <p:nvPr/>
        </p:nvSpPr>
        <p:spPr>
          <a:xfrm>
            <a:off x="3367150" y="3337247"/>
            <a:ext cx="5619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FC0A2-70A4-4350-BE3D-BAC4FCC58D5F}"/>
              </a:ext>
            </a:extLst>
          </p:cNvPr>
          <p:cNvSpPr txBox="1"/>
          <p:nvPr/>
        </p:nvSpPr>
        <p:spPr>
          <a:xfrm>
            <a:off x="3649872" y="3819136"/>
            <a:ext cx="5337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indent="-2254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dung: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9505B-D052-4A90-97FE-2953AAF9E7C4}"/>
              </a:ext>
            </a:extLst>
          </p:cNvPr>
          <p:cNvSpPr txBox="1"/>
          <p:nvPr/>
        </p:nvSpPr>
        <p:spPr>
          <a:xfrm>
            <a:off x="3649872" y="4698595"/>
            <a:ext cx="49855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marR="0" lvl="0" indent="-225425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061E50-97E4-4FBC-B35F-DCE6F32154C6}"/>
              </a:ext>
            </a:extLst>
          </p:cNvPr>
          <p:cNvSpPr/>
          <p:nvPr/>
        </p:nvSpPr>
        <p:spPr>
          <a:xfrm>
            <a:off x="118825" y="672627"/>
            <a:ext cx="255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BA8B5-1D31-4DDA-AE33-1B130F7692BC}"/>
              </a:ext>
            </a:extLst>
          </p:cNvPr>
          <p:cNvSpPr txBox="1"/>
          <p:nvPr/>
        </p:nvSpPr>
        <p:spPr>
          <a:xfrm>
            <a:off x="390267" y="1122827"/>
            <a:ext cx="1498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8C3A55-A47B-4790-9111-028C698B9F91}"/>
              </a:ext>
            </a:extLst>
          </p:cNvPr>
          <p:cNvSpPr/>
          <p:nvPr/>
        </p:nvSpPr>
        <p:spPr>
          <a:xfrm>
            <a:off x="2078097" y="174641"/>
            <a:ext cx="5367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ĐỌC VÀ TÌM HIỂU CHUNG 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8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A6755DE-0900-4754-99AB-F555C43BF79F}"/>
              </a:ext>
            </a:extLst>
          </p:cNvPr>
          <p:cNvSpPr/>
          <p:nvPr/>
        </p:nvSpPr>
        <p:spPr>
          <a:xfrm>
            <a:off x="118825" y="672627"/>
            <a:ext cx="255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7F024B-9B0C-427B-B630-38F82FEAB438}"/>
              </a:ext>
            </a:extLst>
          </p:cNvPr>
          <p:cNvSpPr txBox="1"/>
          <p:nvPr/>
        </p:nvSpPr>
        <p:spPr>
          <a:xfrm>
            <a:off x="390267" y="1122827"/>
            <a:ext cx="1498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C79AFD-E24B-422C-B861-DF675C97F4D9}"/>
              </a:ext>
            </a:extLst>
          </p:cNvPr>
          <p:cNvSpPr/>
          <p:nvPr/>
        </p:nvSpPr>
        <p:spPr>
          <a:xfrm>
            <a:off x="2078097" y="174641"/>
            <a:ext cx="5367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ĐỌC VÀ TÌM HIỂU CHUNG 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0B15AADF-D2C6-4167-B538-86AAAC83E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99" y="1870202"/>
            <a:ext cx="2662221" cy="4121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Text, whiteboard&#10;&#10;Description automatically generated">
            <a:extLst>
              <a:ext uri="{FF2B5EF4-FFF2-40B4-BE49-F238E27FC236}">
                <a16:creationId xmlns:a16="http://schemas.microsoft.com/office/drawing/2014/main" id="{B464809C-F277-46EB-B9FB-917287195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2" y="1871004"/>
            <a:ext cx="2662221" cy="4121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4F9431C7-10C1-474A-8ADD-252506860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45" y="1870203"/>
            <a:ext cx="2662221" cy="4121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118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4534D0-990C-47F0-8587-415C232E1597}"/>
              </a:ext>
            </a:extLst>
          </p:cNvPr>
          <p:cNvSpPr/>
          <p:nvPr/>
        </p:nvSpPr>
        <p:spPr>
          <a:xfrm>
            <a:off x="697565" y="2842941"/>
            <a:ext cx="1380532" cy="586059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4B51508-841E-414B-9835-7AB3D5922AB1}"/>
              </a:ext>
            </a:extLst>
          </p:cNvPr>
          <p:cNvSpPr/>
          <p:nvPr/>
        </p:nvSpPr>
        <p:spPr>
          <a:xfrm>
            <a:off x="2841673" y="2677545"/>
            <a:ext cx="5003275" cy="915021"/>
          </a:xfrm>
          <a:prstGeom prst="flowChartTerminator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D44E27-D537-4F49-B7E5-59E42F64FBA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2078097" y="3135056"/>
            <a:ext cx="763576" cy="91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BB6A9-962B-4378-8A42-B883347D5376}"/>
              </a:ext>
            </a:extLst>
          </p:cNvPr>
          <p:cNvSpPr/>
          <p:nvPr/>
        </p:nvSpPr>
        <p:spPr>
          <a:xfrm>
            <a:off x="706729" y="1837476"/>
            <a:ext cx="1380532" cy="586059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7CAFC7-2E74-4617-8610-D5F01CA92D27}"/>
              </a:ext>
            </a:extLst>
          </p:cNvPr>
          <p:cNvSpPr/>
          <p:nvPr/>
        </p:nvSpPr>
        <p:spPr>
          <a:xfrm>
            <a:off x="118825" y="672627"/>
            <a:ext cx="255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F1410-DACE-4A8E-8C95-60A3A0DA30AA}"/>
              </a:ext>
            </a:extLst>
          </p:cNvPr>
          <p:cNvSpPr txBox="1"/>
          <p:nvPr/>
        </p:nvSpPr>
        <p:spPr>
          <a:xfrm>
            <a:off x="390267" y="1122827"/>
            <a:ext cx="1818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856C8-24A0-4623-AB22-96B5CB102CBA}"/>
              </a:ext>
            </a:extLst>
          </p:cNvPr>
          <p:cNvSpPr/>
          <p:nvPr/>
        </p:nvSpPr>
        <p:spPr>
          <a:xfrm>
            <a:off x="2078097" y="174641"/>
            <a:ext cx="5367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ĐỌC VÀ TÌM HIỂU CHUNG 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7DCD7C77-5DB0-4CDA-9BA9-A2B5A490E1C3}"/>
              </a:ext>
            </a:extLst>
          </p:cNvPr>
          <p:cNvSpPr/>
          <p:nvPr/>
        </p:nvSpPr>
        <p:spPr>
          <a:xfrm>
            <a:off x="3329125" y="1870736"/>
            <a:ext cx="4013714" cy="524530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FD4905-4231-4E37-88E8-C5DF26D9F98E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>
            <a:off x="2087261" y="2130506"/>
            <a:ext cx="1241864" cy="249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D479E65-93DF-4DB9-BD78-7F5EF2F0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44" y="3722030"/>
            <a:ext cx="5003275" cy="2732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65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40981C-7678-4F15-99C0-D3DE1537288F}"/>
              </a:ext>
            </a:extLst>
          </p:cNvPr>
          <p:cNvSpPr/>
          <p:nvPr/>
        </p:nvSpPr>
        <p:spPr>
          <a:xfrm>
            <a:off x="238001" y="3256549"/>
            <a:ext cx="1380532" cy="586059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D6713-A191-4D6E-AD32-F7DD277CC762}"/>
              </a:ext>
            </a:extLst>
          </p:cNvPr>
          <p:cNvSpPr/>
          <p:nvPr/>
        </p:nvSpPr>
        <p:spPr>
          <a:xfrm>
            <a:off x="211577" y="166589"/>
            <a:ext cx="2556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C52BB-CE9C-4200-BDA1-981318246E52}"/>
              </a:ext>
            </a:extLst>
          </p:cNvPr>
          <p:cNvSpPr txBox="1"/>
          <p:nvPr/>
        </p:nvSpPr>
        <p:spPr>
          <a:xfrm>
            <a:off x="483019" y="616789"/>
            <a:ext cx="1818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2416B1-4D9F-4BF8-8A07-5AFB18BC77DC}"/>
              </a:ext>
            </a:extLst>
          </p:cNvPr>
          <p:cNvSpPr/>
          <p:nvPr/>
        </p:nvSpPr>
        <p:spPr>
          <a:xfrm>
            <a:off x="1234408" y="1300371"/>
            <a:ext cx="1818360" cy="93742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1: 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endParaRPr lang="en-US" sz="2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D2B185-073A-48D6-AC9B-40064CD53406}"/>
              </a:ext>
            </a:extLst>
          </p:cNvPr>
          <p:cNvSpPr/>
          <p:nvPr/>
        </p:nvSpPr>
        <p:spPr>
          <a:xfrm>
            <a:off x="1122437" y="4628343"/>
            <a:ext cx="2042302" cy="105450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2: </a:t>
            </a:r>
            <a:endParaRPr lang="en-US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2-6)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 descr="Arrow Clockwise curve">
            <a:extLst>
              <a:ext uri="{FF2B5EF4-FFF2-40B4-BE49-F238E27FC236}">
                <a16:creationId xmlns:a16="http://schemas.microsoft.com/office/drawing/2014/main" id="{CDC26F4B-C2B7-4A4B-B5A2-FED3266FE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591039">
            <a:off x="501027" y="1931067"/>
            <a:ext cx="1101347" cy="1266159"/>
          </a:xfrm>
          <a:prstGeom prst="rect">
            <a:avLst/>
          </a:prstGeom>
        </p:spPr>
      </p:pic>
      <p:pic>
        <p:nvPicPr>
          <p:cNvPr id="13" name="Graphic 12" descr="Arrow Counterclockwise curve">
            <a:extLst>
              <a:ext uri="{FF2B5EF4-FFF2-40B4-BE49-F238E27FC236}">
                <a16:creationId xmlns:a16="http://schemas.microsoft.com/office/drawing/2014/main" id="{3480F20C-6658-448E-8123-C3F60A92F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180380">
            <a:off x="560342" y="3727582"/>
            <a:ext cx="989985" cy="112992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6255D7-891A-4A89-A92D-8EB98335B9B5}"/>
              </a:ext>
            </a:extLst>
          </p:cNvPr>
          <p:cNvSpPr/>
          <p:nvPr/>
        </p:nvSpPr>
        <p:spPr>
          <a:xfrm>
            <a:off x="3126021" y="936607"/>
            <a:ext cx="5875085" cy="707886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thủa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23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1C69AD2-1535-436F-91E4-0EDC2B6DE795}"/>
              </a:ext>
            </a:extLst>
          </p:cNvPr>
          <p:cNvSpPr/>
          <p:nvPr/>
        </p:nvSpPr>
        <p:spPr>
          <a:xfrm>
            <a:off x="3179676" y="2940136"/>
            <a:ext cx="1066407" cy="298125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sz="2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</a:t>
            </a:r>
            <a:r>
              <a:rPr lang="en-US" sz="23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2300" b="1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D4AA6-BDB8-4667-90FC-E423C76A8741}"/>
              </a:ext>
            </a:extLst>
          </p:cNvPr>
          <p:cNvSpPr txBox="1"/>
          <p:nvPr/>
        </p:nvSpPr>
        <p:spPr>
          <a:xfrm>
            <a:off x="4527134" y="4771334"/>
            <a:ext cx="4459412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endParaRPr lang="en-US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8374E-8E10-4B93-B8B5-6B2BB4BC0F42}"/>
              </a:ext>
            </a:extLst>
          </p:cNvPr>
          <p:cNvSpPr txBox="1"/>
          <p:nvPr/>
        </p:nvSpPr>
        <p:spPr>
          <a:xfrm>
            <a:off x="4513512" y="2210203"/>
            <a:ext cx="4473034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8AB402-004C-47D2-80E2-BEC1231FEB17}"/>
              </a:ext>
            </a:extLst>
          </p:cNvPr>
          <p:cNvSpPr txBox="1"/>
          <p:nvPr/>
        </p:nvSpPr>
        <p:spPr>
          <a:xfrm>
            <a:off x="4515716" y="3044049"/>
            <a:ext cx="4470830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C97A58-5B61-4A47-ACEA-350CC9FF724A}"/>
              </a:ext>
            </a:extLst>
          </p:cNvPr>
          <p:cNvSpPr txBox="1"/>
          <p:nvPr/>
        </p:nvSpPr>
        <p:spPr>
          <a:xfrm>
            <a:off x="4527134" y="3920457"/>
            <a:ext cx="4459412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F3524B-7CA9-4CAA-8059-87587B64FACC}"/>
              </a:ext>
            </a:extLst>
          </p:cNvPr>
          <p:cNvSpPr txBox="1"/>
          <p:nvPr/>
        </p:nvSpPr>
        <p:spPr>
          <a:xfrm>
            <a:off x="4513512" y="5605180"/>
            <a:ext cx="4487594" cy="101566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E6AB69-285D-4805-84EA-0C94603398E7}"/>
              </a:ext>
            </a:extLst>
          </p:cNvPr>
          <p:cNvCxnSpPr>
            <a:endCxn id="15" idx="0"/>
          </p:cNvCxnSpPr>
          <p:nvPr/>
        </p:nvCxnSpPr>
        <p:spPr>
          <a:xfrm>
            <a:off x="3712879" y="2564146"/>
            <a:ext cx="1" cy="37599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F55384-B6A1-48DF-97D7-D0CA1677FE1F}"/>
              </a:ext>
            </a:extLst>
          </p:cNvPr>
          <p:cNvCxnSpPr>
            <a:endCxn id="25" idx="1"/>
          </p:cNvCxnSpPr>
          <p:nvPr/>
        </p:nvCxnSpPr>
        <p:spPr>
          <a:xfrm>
            <a:off x="3712879" y="2564146"/>
            <a:ext cx="80063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EFFCB1-0DAA-4DBD-BADE-63D798D37616}"/>
              </a:ext>
            </a:extLst>
          </p:cNvPr>
          <p:cNvCxnSpPr>
            <a:endCxn id="26" idx="1"/>
          </p:cNvCxnSpPr>
          <p:nvPr/>
        </p:nvCxnSpPr>
        <p:spPr>
          <a:xfrm>
            <a:off x="4246083" y="3397992"/>
            <a:ext cx="26963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EAC75F-9CAD-4B74-84D1-0FA5DA715608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4261020" y="4273843"/>
            <a:ext cx="266114" cy="5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BECC30-2486-4E7C-A68C-849B8C1E7D61}"/>
              </a:ext>
            </a:extLst>
          </p:cNvPr>
          <p:cNvCxnSpPr>
            <a:endCxn id="24" idx="1"/>
          </p:cNvCxnSpPr>
          <p:nvPr/>
        </p:nvCxnSpPr>
        <p:spPr>
          <a:xfrm>
            <a:off x="4261020" y="5125277"/>
            <a:ext cx="26611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5E9BF01-87D1-4E85-962D-9FB8ED89F983}"/>
              </a:ext>
            </a:extLst>
          </p:cNvPr>
          <p:cNvCxnSpPr/>
          <p:nvPr/>
        </p:nvCxnSpPr>
        <p:spPr>
          <a:xfrm>
            <a:off x="3712879" y="6286500"/>
            <a:ext cx="81425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362C6EC-0339-420B-9DB6-15016617C5C5}"/>
              </a:ext>
            </a:extLst>
          </p:cNvPr>
          <p:cNvCxnSpPr/>
          <p:nvPr/>
        </p:nvCxnSpPr>
        <p:spPr>
          <a:xfrm>
            <a:off x="3712878" y="5925016"/>
            <a:ext cx="1" cy="37599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514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 animBg="1"/>
      <p:bldP spid="11" grpId="0" animBg="1"/>
      <p:bldP spid="14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84E419-0267-4B11-844E-7ADC63362E3B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955861-8A50-4805-8303-2E3D52497044}"/>
              </a:ext>
            </a:extLst>
          </p:cNvPr>
          <p:cNvSpPr/>
          <p:nvPr/>
        </p:nvSpPr>
        <p:spPr>
          <a:xfrm>
            <a:off x="141833" y="639413"/>
            <a:ext cx="76376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0FD358-785B-4278-B182-5733DF176DB3}"/>
              </a:ext>
            </a:extLst>
          </p:cNvPr>
          <p:cNvSpPr/>
          <p:nvPr/>
        </p:nvSpPr>
        <p:spPr>
          <a:xfrm>
            <a:off x="3258035" y="1542675"/>
            <a:ext cx="2682522" cy="596243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018C2-AA08-4717-A1CA-D734B5A7F88A}"/>
              </a:ext>
            </a:extLst>
          </p:cNvPr>
          <p:cNvSpPr txBox="1"/>
          <p:nvPr/>
        </p:nvSpPr>
        <p:spPr>
          <a:xfrm>
            <a:off x="1190349" y="2200474"/>
            <a:ext cx="6817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 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AC5D3C-C7D2-4B58-9F30-60D4592FD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245150"/>
              </p:ext>
            </p:extLst>
          </p:nvPr>
        </p:nvGraphicFramePr>
        <p:xfrm>
          <a:off x="1234138" y="3170387"/>
          <a:ext cx="6675723" cy="303164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03189">
                  <a:extLst>
                    <a:ext uri="{9D8B030D-6E8A-4147-A177-3AD203B41FA5}">
                      <a16:colId xmlns:a16="http://schemas.microsoft.com/office/drawing/2014/main" val="3803026710"/>
                    </a:ext>
                  </a:extLst>
                </a:gridCol>
                <a:gridCol w="3672534">
                  <a:extLst>
                    <a:ext uri="{9D8B030D-6E8A-4147-A177-3AD203B41FA5}">
                      <a16:colId xmlns:a16="http://schemas.microsoft.com/office/drawing/2014/main" val="1479454962"/>
                    </a:ext>
                  </a:extLst>
                </a:gridCol>
              </a:tblGrid>
              <a:tr h="500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233586"/>
                  </a:ext>
                </a:extLst>
              </a:tr>
              <a:tr h="5303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3187206"/>
                  </a:ext>
                </a:extLst>
              </a:tr>
              <a:tr h="500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120863"/>
                  </a:ext>
                </a:extLst>
              </a:tr>
              <a:tr h="500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514829"/>
                  </a:ext>
                </a:extLst>
              </a:tr>
              <a:tr h="500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593276"/>
                  </a:ext>
                </a:extLst>
              </a:tr>
              <a:tr h="5002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193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26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BCB484-8830-4632-A23D-05842A1BF9B5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59E2D1-BB97-4DDD-B559-29B5261FBF23}"/>
              </a:ext>
            </a:extLst>
          </p:cNvPr>
          <p:cNvSpPr/>
          <p:nvPr/>
        </p:nvSpPr>
        <p:spPr>
          <a:xfrm>
            <a:off x="141833" y="639413"/>
            <a:ext cx="763766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B376FE-D0D7-4072-828B-14700D39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800066"/>
              </p:ext>
            </p:extLst>
          </p:nvPr>
        </p:nvGraphicFramePr>
        <p:xfrm>
          <a:off x="255299" y="1639687"/>
          <a:ext cx="3705368" cy="39851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713170">
                  <a:extLst>
                    <a:ext uri="{9D8B030D-6E8A-4147-A177-3AD203B41FA5}">
                      <a16:colId xmlns:a16="http://schemas.microsoft.com/office/drawing/2014/main" val="3746772310"/>
                    </a:ext>
                  </a:extLst>
                </a:gridCol>
                <a:gridCol w="1992198">
                  <a:extLst>
                    <a:ext uri="{9D8B030D-6E8A-4147-A177-3AD203B41FA5}">
                      <a16:colId xmlns:a16="http://schemas.microsoft.com/office/drawing/2014/main" val="1332555463"/>
                    </a:ext>
                  </a:extLst>
                </a:gridCol>
              </a:tblGrid>
              <a:tr h="502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trưng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8402155"/>
                  </a:ext>
                </a:extLst>
              </a:tr>
              <a:tr h="994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008539"/>
                  </a:ext>
                </a:extLst>
              </a:tr>
              <a:tr h="994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7278"/>
                  </a:ext>
                </a:extLst>
              </a:tr>
              <a:tr h="49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034467"/>
                  </a:ext>
                </a:extLst>
              </a:tr>
              <a:tr h="49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971992"/>
                  </a:ext>
                </a:extLst>
              </a:tr>
              <a:tr h="497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274757"/>
                  </a:ext>
                </a:extLst>
              </a:tr>
            </a:tbl>
          </a:graphicData>
        </a:graphic>
      </p:graphicFrame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7BE45E99-4EB8-4608-9917-0AB4F0BC1D87}"/>
              </a:ext>
            </a:extLst>
          </p:cNvPr>
          <p:cNvSpPr/>
          <p:nvPr/>
        </p:nvSpPr>
        <p:spPr>
          <a:xfrm>
            <a:off x="4189862" y="1162633"/>
            <a:ext cx="4039737" cy="3368424"/>
          </a:xfrm>
          <a:prstGeom prst="verticalScroll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endParaRPr lang="en-US" sz="2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gừng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đắng</a:t>
            </a:r>
            <a:endParaRPr lang="en-US" sz="2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lấm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vắng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khao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36EC7290-D479-43F7-B9B6-20BE7F6C6414}"/>
              </a:ext>
            </a:extLst>
          </p:cNvPr>
          <p:cNvSpPr/>
          <p:nvPr/>
        </p:nvSpPr>
        <p:spPr>
          <a:xfrm>
            <a:off x="5502325" y="4737956"/>
            <a:ext cx="3600731" cy="1965202"/>
          </a:xfrm>
          <a:prstGeom prst="verticalScrol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......</a:t>
            </a:r>
            <a:endParaRPr lang="en-US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0B7690-02EB-4A7E-9F07-2FF49325B887}"/>
              </a:ext>
            </a:extLst>
          </p:cNvPr>
          <p:cNvSpPr txBox="1"/>
          <p:nvPr/>
        </p:nvSpPr>
        <p:spPr>
          <a:xfrm>
            <a:off x="2217761" y="2252639"/>
            <a:ext cx="1535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DF6C5B-868A-46CF-B996-C2D3C58B44B6}"/>
              </a:ext>
            </a:extLst>
          </p:cNvPr>
          <p:cNvSpPr txBox="1"/>
          <p:nvPr/>
        </p:nvSpPr>
        <p:spPr>
          <a:xfrm>
            <a:off x="2217761" y="3216760"/>
            <a:ext cx="1535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4C00F3-96CE-402C-B65F-F23F48952DAB}"/>
              </a:ext>
            </a:extLst>
          </p:cNvPr>
          <p:cNvSpPr txBox="1"/>
          <p:nvPr/>
        </p:nvSpPr>
        <p:spPr>
          <a:xfrm>
            <a:off x="2386353" y="4118848"/>
            <a:ext cx="109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D8AFD0-7A0F-438C-9FAD-2FC572376DF7}"/>
              </a:ext>
            </a:extLst>
          </p:cNvPr>
          <p:cNvSpPr txBox="1"/>
          <p:nvPr/>
        </p:nvSpPr>
        <p:spPr>
          <a:xfrm>
            <a:off x="2167988" y="4605461"/>
            <a:ext cx="1535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2/3; 3/2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F60D43-2C91-4A30-9FBD-25BC53695FAB}"/>
              </a:ext>
            </a:extLst>
          </p:cNvPr>
          <p:cNvSpPr txBox="1"/>
          <p:nvPr/>
        </p:nvSpPr>
        <p:spPr>
          <a:xfrm>
            <a:off x="2039475" y="5124682"/>
            <a:ext cx="17946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33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9284B4-5B38-4CB1-B52A-5B7C8F9A2A4A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DE88E-638C-443B-B6BA-2B31BAE82B92}"/>
              </a:ext>
            </a:extLst>
          </p:cNvPr>
          <p:cNvSpPr/>
          <p:nvPr/>
        </p:nvSpPr>
        <p:spPr>
          <a:xfrm>
            <a:off x="120450" y="639413"/>
            <a:ext cx="68114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985E05-78E9-4036-B33B-A09CABCCE601}"/>
              </a:ext>
            </a:extLst>
          </p:cNvPr>
          <p:cNvSpPr/>
          <p:nvPr/>
        </p:nvSpPr>
        <p:spPr>
          <a:xfrm>
            <a:off x="4436037" y="1557801"/>
            <a:ext cx="2682522" cy="596243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C6BDF-04F3-4144-B231-2338FAF3216B}"/>
              </a:ext>
            </a:extLst>
          </p:cNvPr>
          <p:cNvSpPr txBox="1"/>
          <p:nvPr/>
        </p:nvSpPr>
        <p:spPr>
          <a:xfrm>
            <a:off x="2706551" y="2270755"/>
            <a:ext cx="6141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diệu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7C07F2F-D153-44DD-9149-5145F3D03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77982"/>
              </p:ext>
            </p:extLst>
          </p:nvPr>
        </p:nvGraphicFramePr>
        <p:xfrm>
          <a:off x="2197670" y="3248165"/>
          <a:ext cx="6718231" cy="32345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07096">
                  <a:extLst>
                    <a:ext uri="{9D8B030D-6E8A-4147-A177-3AD203B41FA5}">
                      <a16:colId xmlns:a16="http://schemas.microsoft.com/office/drawing/2014/main" val="2770071296"/>
                    </a:ext>
                  </a:extLst>
                </a:gridCol>
                <a:gridCol w="2671485">
                  <a:extLst>
                    <a:ext uri="{9D8B030D-6E8A-4147-A177-3AD203B41FA5}">
                      <a16:colId xmlns:a16="http://schemas.microsoft.com/office/drawing/2014/main" val="1874931240"/>
                    </a:ext>
                  </a:extLst>
                </a:gridCol>
                <a:gridCol w="2239650">
                  <a:extLst>
                    <a:ext uri="{9D8B030D-6E8A-4147-A177-3AD203B41FA5}">
                      <a16:colId xmlns:a16="http://schemas.microsoft.com/office/drawing/2014/main" val="2921056224"/>
                    </a:ext>
                  </a:extLst>
                </a:gridCol>
              </a:tblGrid>
              <a:tr h="11505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trẻ con mới được sinh ra</a:t>
                      </a: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ra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3122765"/>
                  </a:ext>
                </a:extLst>
              </a:tr>
              <a:tr h="521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593979"/>
                  </a:ext>
                </a:extLst>
              </a:tr>
              <a:tr h="521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268376"/>
                  </a:ext>
                </a:extLst>
              </a:tr>
              <a:tr h="521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 thanh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836045"/>
                  </a:ext>
                </a:extLst>
              </a:tr>
              <a:tr h="5210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87738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A9F55F4-3CE4-41C3-B510-7A073EA217C8}"/>
              </a:ext>
            </a:extLst>
          </p:cNvPr>
          <p:cNvSpPr txBox="1"/>
          <p:nvPr/>
        </p:nvSpPr>
        <p:spPr>
          <a:xfrm>
            <a:off x="2037429" y="3578806"/>
            <a:ext cx="14876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5E548-BD3C-4752-940D-E471173F6F9E}"/>
              </a:ext>
            </a:extLst>
          </p:cNvPr>
          <p:cNvSpPr txBox="1"/>
          <p:nvPr/>
        </p:nvSpPr>
        <p:spPr>
          <a:xfrm>
            <a:off x="2740290" y="3273495"/>
            <a:ext cx="1371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lang="en-US" sz="2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图片 31748" descr="1-18">
            <a:extLst>
              <a:ext uri="{FF2B5EF4-FFF2-40B4-BE49-F238E27FC236}">
                <a16:creationId xmlns:a16="http://schemas.microsoft.com/office/drawing/2014/main" id="{230AD0D5-55FF-454D-90EF-48D481908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19" y="1323833"/>
            <a:ext cx="2095644" cy="5547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1758" descr="封面4">
            <a:extLst>
              <a:ext uri="{FF2B5EF4-FFF2-40B4-BE49-F238E27FC236}">
                <a16:creationId xmlns:a16="http://schemas.microsoft.com/office/drawing/2014/main" id="{ED9EA4D3-53E1-45FA-8A3F-0DC06DC50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0" y="5504749"/>
            <a:ext cx="2018305" cy="133960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68531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9E3BBF3-5561-441C-A392-49C99BBA2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298387"/>
              </p:ext>
            </p:extLst>
          </p:nvPr>
        </p:nvGraphicFramePr>
        <p:xfrm>
          <a:off x="127095" y="253794"/>
          <a:ext cx="8980230" cy="648132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83335">
                  <a:extLst>
                    <a:ext uri="{9D8B030D-6E8A-4147-A177-3AD203B41FA5}">
                      <a16:colId xmlns:a16="http://schemas.microsoft.com/office/drawing/2014/main" val="44273365"/>
                    </a:ext>
                  </a:extLst>
                </a:gridCol>
                <a:gridCol w="2310190">
                  <a:extLst>
                    <a:ext uri="{9D8B030D-6E8A-4147-A177-3AD203B41FA5}">
                      <a16:colId xmlns:a16="http://schemas.microsoft.com/office/drawing/2014/main" val="3185563477"/>
                    </a:ext>
                  </a:extLst>
                </a:gridCol>
                <a:gridCol w="4686705">
                  <a:extLst>
                    <a:ext uri="{9D8B030D-6E8A-4147-A177-3AD203B41FA5}">
                      <a16:colId xmlns:a16="http://schemas.microsoft.com/office/drawing/2014/main" val="1319240219"/>
                    </a:ext>
                  </a:extLst>
                </a:gridCol>
              </a:tblGrid>
              <a:tr h="72014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endParaRPr lang="en-US" sz="2300" b="1" i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 </a:t>
                      </a:r>
                      <a:r>
                        <a:rPr lang="en-US" sz="2300" b="1" i="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endParaRPr lang="en-US" sz="2300" b="1" i="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723326"/>
                  </a:ext>
                </a:extLst>
              </a:tr>
              <a:tr h="28805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3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996570"/>
                  </a:ext>
                </a:extLst>
              </a:tr>
              <a:tr h="10802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en-US" sz="23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192178"/>
                  </a:ext>
                </a:extLst>
              </a:tr>
              <a:tr h="360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 thanh</a:t>
                      </a:r>
                      <a:endParaRPr lang="en-US" sz="23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823792"/>
                  </a:ext>
                </a:extLst>
              </a:tr>
              <a:tr h="720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3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3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b="0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351025"/>
                  </a:ext>
                </a:extLst>
              </a:tr>
              <a:tr h="720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3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3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3354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F35A995-8353-4C90-B599-8893A53D53B5}"/>
              </a:ext>
            </a:extLst>
          </p:cNvPr>
          <p:cNvSpPr txBox="1"/>
          <p:nvPr/>
        </p:nvSpPr>
        <p:spPr>
          <a:xfrm>
            <a:off x="54589" y="287968"/>
            <a:ext cx="14773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E8112-A879-4ABD-8A73-4E490EAAE663}"/>
              </a:ext>
            </a:extLst>
          </p:cNvPr>
          <p:cNvSpPr txBox="1"/>
          <p:nvPr/>
        </p:nvSpPr>
        <p:spPr>
          <a:xfrm>
            <a:off x="979226" y="248389"/>
            <a:ext cx="14773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6F8EA-7DBE-43E0-B3B6-E10DCCB35C71}"/>
              </a:ext>
            </a:extLst>
          </p:cNvPr>
          <p:cNvSpPr txBox="1"/>
          <p:nvPr/>
        </p:nvSpPr>
        <p:spPr>
          <a:xfrm>
            <a:off x="2077871" y="2917239"/>
            <a:ext cx="215293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8F7DB-AFA7-4E0F-894E-A3BBB86BB523}"/>
              </a:ext>
            </a:extLst>
          </p:cNvPr>
          <p:cNvSpPr txBox="1"/>
          <p:nvPr/>
        </p:nvSpPr>
        <p:spPr>
          <a:xfrm>
            <a:off x="2077871" y="1132920"/>
            <a:ext cx="234400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07551-9B59-42FF-9735-76CDD4D0D6ED}"/>
              </a:ext>
            </a:extLst>
          </p:cNvPr>
          <p:cNvSpPr txBox="1"/>
          <p:nvPr/>
        </p:nvSpPr>
        <p:spPr>
          <a:xfrm>
            <a:off x="2077871" y="2024026"/>
            <a:ext cx="215293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D8FA0-BE2B-44CA-8F8E-A65FCB4E6728}"/>
              </a:ext>
            </a:extLst>
          </p:cNvPr>
          <p:cNvSpPr txBox="1"/>
          <p:nvPr/>
        </p:nvSpPr>
        <p:spPr>
          <a:xfrm>
            <a:off x="4418464" y="3411611"/>
            <a:ext cx="458564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4D42BA-7C27-4B86-8328-59E248AF02C3}"/>
              </a:ext>
            </a:extLst>
          </p:cNvPr>
          <p:cNvSpPr txBox="1"/>
          <p:nvPr/>
        </p:nvSpPr>
        <p:spPr>
          <a:xfrm>
            <a:off x="4421875" y="1005569"/>
            <a:ext cx="443552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FCDB0-A0C0-4645-9362-9D2B50AA11AC}"/>
              </a:ext>
            </a:extLst>
          </p:cNvPr>
          <p:cNvSpPr txBox="1"/>
          <p:nvPr/>
        </p:nvSpPr>
        <p:spPr>
          <a:xfrm>
            <a:off x="4421875" y="1356098"/>
            <a:ext cx="287967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7A59E9-C299-442A-BBD9-F6FC06F10965}"/>
              </a:ext>
            </a:extLst>
          </p:cNvPr>
          <p:cNvSpPr txBox="1"/>
          <p:nvPr/>
        </p:nvSpPr>
        <p:spPr>
          <a:xfrm>
            <a:off x="4421875" y="1688671"/>
            <a:ext cx="47528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B90ACD-4F7D-4181-B490-B6875B58A516}"/>
              </a:ext>
            </a:extLst>
          </p:cNvPr>
          <p:cNvSpPr txBox="1"/>
          <p:nvPr/>
        </p:nvSpPr>
        <p:spPr>
          <a:xfrm>
            <a:off x="4418464" y="2039200"/>
            <a:ext cx="412503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tắm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4A1FA5-F35A-4001-B2D1-7927B58E2AD3}"/>
              </a:ext>
            </a:extLst>
          </p:cNvPr>
          <p:cNvSpPr txBox="1"/>
          <p:nvPr/>
        </p:nvSpPr>
        <p:spPr>
          <a:xfrm>
            <a:off x="4418464" y="2386407"/>
            <a:ext cx="389302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3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3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tôm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F1A218-4F09-4C4A-8986-408C163C4C6B}"/>
              </a:ext>
            </a:extLst>
          </p:cNvPr>
          <p:cNvSpPr txBox="1"/>
          <p:nvPr/>
        </p:nvSpPr>
        <p:spPr>
          <a:xfrm>
            <a:off x="4418464" y="2707599"/>
            <a:ext cx="461635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khắp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D735D4-62ED-4FA7-A44F-C34D188BD94A}"/>
              </a:ext>
            </a:extLst>
          </p:cNvPr>
          <p:cNvSpPr txBox="1"/>
          <p:nvPr/>
        </p:nvSpPr>
        <p:spPr>
          <a:xfrm>
            <a:off x="4418464" y="3048179"/>
            <a:ext cx="498143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rợp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DF4B43-3DCD-4DE2-9D09-B8BFA8F255B7}"/>
              </a:ext>
            </a:extLst>
          </p:cNvPr>
          <p:cNvSpPr txBox="1"/>
          <p:nvPr/>
        </p:nvSpPr>
        <p:spPr>
          <a:xfrm>
            <a:off x="2077871" y="4169882"/>
            <a:ext cx="233547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16AF82-B282-492C-A18A-5E1532865E04}"/>
              </a:ext>
            </a:extLst>
          </p:cNvPr>
          <p:cNvSpPr txBox="1"/>
          <p:nvPr/>
        </p:nvSpPr>
        <p:spPr>
          <a:xfrm>
            <a:off x="2077872" y="3844239"/>
            <a:ext cx="149784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1ADB8C-50A9-43D7-B718-B1E7FB88E178}"/>
              </a:ext>
            </a:extLst>
          </p:cNvPr>
          <p:cNvSpPr txBox="1"/>
          <p:nvPr/>
        </p:nvSpPr>
        <p:spPr>
          <a:xfrm>
            <a:off x="4421875" y="4345741"/>
            <a:ext cx="277902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81DAFA-24F8-46F4-BB69-D4375BA43896}"/>
              </a:ext>
            </a:extLst>
          </p:cNvPr>
          <p:cNvSpPr txBox="1"/>
          <p:nvPr/>
        </p:nvSpPr>
        <p:spPr>
          <a:xfrm>
            <a:off x="4398845" y="3914562"/>
            <a:ext cx="282508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3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0CA3DC-860B-4A69-A191-065AB12E330D}"/>
              </a:ext>
            </a:extLst>
          </p:cNvPr>
          <p:cNvSpPr txBox="1"/>
          <p:nvPr/>
        </p:nvSpPr>
        <p:spPr>
          <a:xfrm>
            <a:off x="2496686" y="4866043"/>
            <a:ext cx="149784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2633E23-9CE0-43DE-B76C-091609733A89}"/>
              </a:ext>
            </a:extLst>
          </p:cNvPr>
          <p:cNvSpPr txBox="1"/>
          <p:nvPr/>
        </p:nvSpPr>
        <p:spPr>
          <a:xfrm>
            <a:off x="4398845" y="4896374"/>
            <a:ext cx="474515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chóc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BD3FFE-A439-455E-8070-3CBC1D5EDEFC}"/>
              </a:ext>
            </a:extLst>
          </p:cNvPr>
          <p:cNvSpPr txBox="1"/>
          <p:nvPr/>
        </p:nvSpPr>
        <p:spPr>
          <a:xfrm>
            <a:off x="1920922" y="5247409"/>
            <a:ext cx="181174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31537C-80AD-45DA-B621-60DA925735D7}"/>
              </a:ext>
            </a:extLst>
          </p:cNvPr>
          <p:cNvSpPr txBox="1"/>
          <p:nvPr/>
        </p:nvSpPr>
        <p:spPr>
          <a:xfrm>
            <a:off x="4401406" y="5442717"/>
            <a:ext cx="2900147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3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D33654-CB96-4158-A678-094234B64F29}"/>
              </a:ext>
            </a:extLst>
          </p:cNvPr>
          <p:cNvSpPr txBox="1"/>
          <p:nvPr/>
        </p:nvSpPr>
        <p:spPr>
          <a:xfrm>
            <a:off x="1997694" y="5984639"/>
            <a:ext cx="244209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4E1117-89D1-47B8-AA3F-7C0102C5E05A}"/>
              </a:ext>
            </a:extLst>
          </p:cNvPr>
          <p:cNvSpPr txBox="1"/>
          <p:nvPr/>
        </p:nvSpPr>
        <p:spPr>
          <a:xfrm>
            <a:off x="4417612" y="5981027"/>
            <a:ext cx="47153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6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2709" descr="PPT素材-10">
            <a:extLst>
              <a:ext uri="{FF2B5EF4-FFF2-40B4-BE49-F238E27FC236}">
                <a16:creationId xmlns:a16="http://schemas.microsoft.com/office/drawing/2014/main" id="{387F09E5-8814-43EB-ADB6-AE7238D7D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5886" y="1116467"/>
            <a:ext cx="9149436" cy="55227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81EE6-6F1B-4D92-81AF-5C35CFC90AA0}"/>
              </a:ext>
            </a:extLst>
          </p:cNvPr>
          <p:cNvSpPr txBox="1"/>
          <p:nvPr/>
        </p:nvSpPr>
        <p:spPr>
          <a:xfrm rot="21225438">
            <a:off x="770833" y="3962004"/>
            <a:ext cx="281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sự thay đổi trên thế giới đều bắt nguồn từ sự sinh ra của trẻ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143739-5521-4BC2-AAD5-1CCDE2A09CCB}"/>
              </a:ext>
            </a:extLst>
          </p:cNvPr>
          <p:cNvSpPr txBox="1"/>
          <p:nvPr/>
        </p:nvSpPr>
        <p:spPr>
          <a:xfrm rot="438917">
            <a:off x="4538741" y="2288138"/>
            <a:ext cx="3425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sự vật, hiện tượng nâng đỡ, nuôi dưỡng trẻ con trưởng thành về vật chất và tâm hồn.</a:t>
            </a:r>
          </a:p>
        </p:txBody>
      </p:sp>
      <p:pic>
        <p:nvPicPr>
          <p:cNvPr id="8" name="图片 72708" descr="PPT素材-09">
            <a:extLst>
              <a:ext uri="{FF2B5EF4-FFF2-40B4-BE49-F238E27FC236}">
                <a16:creationId xmlns:a16="http://schemas.microsoft.com/office/drawing/2014/main" id="{F727E7A1-4F3F-4B6A-8872-68BEE27CA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2011">
            <a:off x="6646246" y="2894391"/>
            <a:ext cx="2163067" cy="4038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9" descr="封面3">
            <a:extLst>
              <a:ext uri="{FF2B5EF4-FFF2-40B4-BE49-F238E27FC236}">
                <a16:creationId xmlns:a16="http://schemas.microsoft.com/office/drawing/2014/main" id="{42F94B0B-BDF8-49B1-B330-4F914EE30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97983">
            <a:off x="1025998" y="964956"/>
            <a:ext cx="2218618" cy="2497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99ABF9-CE44-4249-A996-D4F416F548E7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8C4D41-CDA7-4DA0-B713-0F26D80147CF}"/>
              </a:ext>
            </a:extLst>
          </p:cNvPr>
          <p:cNvSpPr/>
          <p:nvPr/>
        </p:nvSpPr>
        <p:spPr>
          <a:xfrm>
            <a:off x="120450" y="639413"/>
            <a:ext cx="68114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9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658055-B025-49B9-9FAB-4370AD5216DD}"/>
              </a:ext>
            </a:extLst>
          </p:cNvPr>
          <p:cNvSpPr/>
          <p:nvPr/>
        </p:nvSpPr>
        <p:spPr>
          <a:xfrm>
            <a:off x="3203676" y="255621"/>
            <a:ext cx="2736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KHỞI ĐỘNG 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97E0DC-6790-4F1B-8533-42B675C8106E}"/>
              </a:ext>
            </a:extLst>
          </p:cNvPr>
          <p:cNvSpPr/>
          <p:nvPr/>
        </p:nvSpPr>
        <p:spPr>
          <a:xfrm>
            <a:off x="3059722" y="975519"/>
            <a:ext cx="3024554" cy="556434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371BD77-1EE2-4565-9262-35007FEF29A7}"/>
              </a:ext>
            </a:extLst>
          </p:cNvPr>
          <p:cNvSpPr/>
          <p:nvPr/>
        </p:nvSpPr>
        <p:spPr>
          <a:xfrm>
            <a:off x="422035" y="1811767"/>
            <a:ext cx="4079628" cy="2732938"/>
          </a:xfrm>
          <a:prstGeom prst="wedgeRoundRectCallout">
            <a:avLst>
              <a:gd name="adj1" fmla="val -29398"/>
              <a:gd name="adj2" fmla="val 64386"/>
              <a:gd name="adj3" fmla="val 16667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nguồn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gốc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tàng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Việt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ra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đời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của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lạ</a:t>
            </a:r>
            <a:r>
              <a:rPr lang="en-US" sz="23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3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300" i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AC30C35-D8EF-4EEA-84D2-125705FA33B7}"/>
              </a:ext>
            </a:extLst>
          </p:cNvPr>
          <p:cNvSpPr/>
          <p:nvPr/>
        </p:nvSpPr>
        <p:spPr>
          <a:xfrm>
            <a:off x="6527409" y="2293034"/>
            <a:ext cx="2194556" cy="2251670"/>
          </a:xfrm>
          <a:prstGeom prst="wedgeRoundRectCallout">
            <a:avLst>
              <a:gd name="adj1" fmla="val 30548"/>
              <a:gd name="adj2" fmla="val 63830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AC0CC3-E812-45A2-B24B-D5060FE44354}"/>
              </a:ext>
            </a:extLst>
          </p:cNvPr>
          <p:cNvSpPr/>
          <p:nvPr/>
        </p:nvSpPr>
        <p:spPr>
          <a:xfrm>
            <a:off x="422036" y="5046234"/>
            <a:ext cx="4079628" cy="144696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572E591-674A-421C-8658-C425C6637823}"/>
              </a:ext>
            </a:extLst>
          </p:cNvPr>
          <p:cNvSpPr/>
          <p:nvPr/>
        </p:nvSpPr>
        <p:spPr>
          <a:xfrm>
            <a:off x="5115612" y="5046234"/>
            <a:ext cx="3606352" cy="144696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40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0" y="3404230"/>
            <a:ext cx="2831707" cy="29995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796981" y="1245626"/>
            <a:ext cx="2112749" cy="5164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1491" y="1512964"/>
            <a:ext cx="4959164" cy="48908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E927-88A7-1346-AE87-4A15386CE425}"/>
              </a:ext>
            </a:extLst>
          </p:cNvPr>
          <p:cNvSpPr txBox="1"/>
          <p:nvPr/>
        </p:nvSpPr>
        <p:spPr>
          <a:xfrm>
            <a:off x="2573294" y="3107072"/>
            <a:ext cx="3217978" cy="227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42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em là trung tâm của thế giới, là tương lai của thế giới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68F9D3-D334-4C40-B030-BF78344033D6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FFCE3F-21E0-4164-93E8-94A02AF0DD95}"/>
              </a:ext>
            </a:extLst>
          </p:cNvPr>
          <p:cNvSpPr/>
          <p:nvPr/>
        </p:nvSpPr>
        <p:spPr>
          <a:xfrm>
            <a:off x="120450" y="639413"/>
            <a:ext cx="68114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ra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55" y="1582788"/>
            <a:ext cx="9142269" cy="51590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045080-3FC8-E548-8FE3-C383D34ACC9F}"/>
              </a:ext>
            </a:extLst>
          </p:cNvPr>
          <p:cNvSpPr txBox="1"/>
          <p:nvPr/>
        </p:nvSpPr>
        <p:spPr>
          <a:xfrm rot="19519292">
            <a:off x="301746" y="2506204"/>
            <a:ext cx="3217978" cy="637419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542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quà của mẹ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913D9-1110-4943-89C6-6D006A4D7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80" y="3290250"/>
            <a:ext cx="2578557" cy="2578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D69C07-896B-489C-AFD5-234EF4D6D753}"/>
              </a:ext>
            </a:extLst>
          </p:cNvPr>
          <p:cNvSpPr txBox="1"/>
          <p:nvPr/>
        </p:nvSpPr>
        <p:spPr>
          <a:xfrm>
            <a:off x="1977327" y="2866713"/>
            <a:ext cx="688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YÊU + LỜI RU</a:t>
            </a:r>
            <a:endParaRPr lang="en-US" sz="4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5A929A-F4CB-4745-B0A5-C39DBB5B4927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D19EB8-03A5-4CA4-8DEB-D23FAF42BA1A}"/>
              </a:ext>
            </a:extLst>
          </p:cNvPr>
          <p:cNvSpPr/>
          <p:nvPr/>
        </p:nvSpPr>
        <p:spPr>
          <a:xfrm>
            <a:off x="136910" y="639413"/>
            <a:ext cx="631454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BFA43-F5ED-4DAF-9738-AB313F21D808}"/>
              </a:ext>
            </a:extLst>
          </p:cNvPr>
          <p:cNvSpPr txBox="1"/>
          <p:nvPr/>
        </p:nvSpPr>
        <p:spPr>
          <a:xfrm>
            <a:off x="6221073" y="4257576"/>
            <a:ext cx="1876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của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endParaRPr lang="en-US" sz="2800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458E0-D358-41A4-8EB5-7BAE0298A5AE}"/>
              </a:ext>
            </a:extLst>
          </p:cNvPr>
          <p:cNvSpPr txBox="1"/>
          <p:nvPr/>
        </p:nvSpPr>
        <p:spPr>
          <a:xfrm>
            <a:off x="3211755" y="4199940"/>
            <a:ext cx="21052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sóc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1F80AF-D05B-4769-8271-FCE71A7DB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391" y="4365762"/>
            <a:ext cx="1691841" cy="1691841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BC08984E-CF00-413A-A264-5DCC8D7B7058}"/>
              </a:ext>
            </a:extLst>
          </p:cNvPr>
          <p:cNvSpPr/>
          <p:nvPr/>
        </p:nvSpPr>
        <p:spPr>
          <a:xfrm>
            <a:off x="4101024" y="3609613"/>
            <a:ext cx="331737" cy="46632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8FD3400-143B-4B6E-A61F-922A1CAB04AD}"/>
              </a:ext>
            </a:extLst>
          </p:cNvPr>
          <p:cNvSpPr/>
          <p:nvPr/>
        </p:nvSpPr>
        <p:spPr>
          <a:xfrm>
            <a:off x="7000804" y="3609612"/>
            <a:ext cx="331737" cy="46632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2" grpId="0"/>
      <p:bldP spid="13" grpId="0"/>
      <p:bldP spid="10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77" y="2542274"/>
            <a:ext cx="8504626" cy="1466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AD422-D1A3-744D-85AD-657EC3F7DFE8}"/>
              </a:ext>
            </a:extLst>
          </p:cNvPr>
          <p:cNvSpPr txBox="1"/>
          <p:nvPr/>
        </p:nvSpPr>
        <p:spPr>
          <a:xfrm>
            <a:off x="1032327" y="2778842"/>
            <a:ext cx="2004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bống cái bang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1B95CC-9017-E043-8AC8-5143FE68C65B}"/>
              </a:ext>
            </a:extLst>
          </p:cNvPr>
          <p:cNvSpPr txBox="1"/>
          <p:nvPr/>
        </p:nvSpPr>
        <p:spPr>
          <a:xfrm>
            <a:off x="3878804" y="2905780"/>
            <a:ext cx="186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9FC6F-D77B-3C47-B502-10E442DC8544}"/>
              </a:ext>
            </a:extLst>
          </p:cNvPr>
          <p:cNvSpPr txBox="1"/>
          <p:nvPr/>
        </p:nvSpPr>
        <p:spPr>
          <a:xfrm>
            <a:off x="6397602" y="2778841"/>
            <a:ext cx="2347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gừng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CCA5D-FE40-FD4C-88C5-73CB53B2C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008" y="911217"/>
            <a:ext cx="1565015" cy="1565015"/>
          </a:xfrm>
          <a:prstGeom prst="rect">
            <a:avLst/>
          </a:prstGeom>
        </p:spPr>
      </p:pic>
      <p:pic>
        <p:nvPicPr>
          <p:cNvPr id="12" name="Picture 2" descr="Tá»± xÆ°á»ng mÃ n 5 : CÃ² tráº¯ng mang con táº·ng cho máº¹ â Time (Seikusa Dang)">
            <a:extLst>
              <a:ext uri="{FF2B5EF4-FFF2-40B4-BE49-F238E27FC236}">
                <a16:creationId xmlns:a16="http://schemas.microsoft.com/office/drawing/2014/main" id="{47424B8E-814F-C444-BF7C-010CCEFA8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3253" l="10000" r="90000">
                        <a14:foregroundMark x1="13971" y1="32007" x2="12794" y2="34775"/>
                        <a14:foregroundMark x1="11912" y1="36332" x2="12500" y2="39446"/>
                        <a14:foregroundMark x1="13382" y1="41176" x2="12206" y2="39273"/>
                        <a14:foregroundMark x1="65000" y1="8131" x2="67794" y2="16436"/>
                        <a14:foregroundMark x1="67794" y1="16436" x2="68382" y2="26644"/>
                        <a14:foregroundMark x1="72059" y1="6747" x2="71618" y2="8131"/>
                        <a14:foregroundMark x1="66324" y1="5536" x2="66765" y2="6401"/>
                        <a14:foregroundMark x1="73382" y1="5017" x2="73382" y2="5017"/>
                        <a14:foregroundMark x1="75147" y1="57612" x2="80882" y2="61073"/>
                        <a14:foregroundMark x1="30000" y1="25087" x2="27647" y2="24913"/>
                        <a14:foregroundMark x1="25882" y1="90138" x2="32941" y2="93253"/>
                        <a14:foregroundMark x1="32941" y1="93253" x2="37647" y2="86332"/>
                        <a14:foregroundMark x1="37647" y1="86332" x2="37500" y2="85813"/>
                        <a14:foregroundMark x1="60000" y1="86678" x2="59559" y2="86851"/>
                        <a14:foregroundMark x1="25147" y1="93253" x2="26765" y2="93080"/>
                        <a14:foregroundMark x1="19118" y1="31142" x2="19118" y2="44464"/>
                        <a14:foregroundMark x1="32353" y1="27336" x2="35441" y2="35986"/>
                        <a14:foregroundMark x1="35441" y1="35986" x2="42500" y2="41349"/>
                        <a14:foregroundMark x1="80147" y1="56920" x2="75588" y2="53979"/>
                        <a14:foregroundMark x1="82353" y1="56228" x2="79559" y2="55536"/>
                        <a14:foregroundMark x1="84118" y1="79412" x2="81618" y2="74913"/>
                        <a14:backgroundMark x1="39559" y1="25087" x2="43529" y2="16955"/>
                        <a14:backgroundMark x1="43529" y1="16955" x2="43824" y2="16609"/>
                        <a14:backgroundMark x1="38971" y1="31488" x2="40294" y2="24221"/>
                        <a14:backgroundMark x1="26324" y1="35467" x2="26618" y2="36678"/>
                        <a14:backgroundMark x1="27647" y1="39619" x2="31029" y2="48097"/>
                        <a14:backgroundMark x1="31029" y1="48097" x2="27794" y2="40138"/>
                        <a14:backgroundMark x1="27794" y1="40138" x2="27794" y2="40138"/>
                        <a14:backgroundMark x1="38971" y1="48616" x2="36912" y2="45156"/>
                        <a14:backgroundMark x1="67647" y1="43080" x2="77059" y2="3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41" y="1047010"/>
            <a:ext cx="1747072" cy="14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DB9EF-C795-E046-BDBA-4511A0859E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/>
          <a:stretch/>
        </p:blipFill>
        <p:spPr>
          <a:xfrm>
            <a:off x="6801332" y="1004526"/>
            <a:ext cx="1655489" cy="169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F1CF26-8DAF-4F06-A094-3C51FF2F63EF}"/>
              </a:ext>
            </a:extLst>
          </p:cNvPr>
          <p:cNvSpPr txBox="1"/>
          <p:nvPr/>
        </p:nvSpPr>
        <p:spPr>
          <a:xfrm>
            <a:off x="571576" y="4103947"/>
            <a:ext cx="27038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hắc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nhở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200" b="1" i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641CC-1902-4ADD-A84A-819FA1998BDC}"/>
              </a:ext>
            </a:extLst>
          </p:cNvPr>
          <p:cNvSpPr txBox="1"/>
          <p:nvPr/>
        </p:nvSpPr>
        <p:spPr>
          <a:xfrm>
            <a:off x="3751311" y="4096569"/>
            <a:ext cx="22317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nhọc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endParaRPr lang="en-US" sz="22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30DE6-6EBD-429B-B74B-24C2E80F97BE}"/>
              </a:ext>
            </a:extLst>
          </p:cNvPr>
          <p:cNvSpPr txBox="1"/>
          <p:nvPr/>
        </p:nvSpPr>
        <p:spPr>
          <a:xfrm>
            <a:off x="6666094" y="4058496"/>
            <a:ext cx="19259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ự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son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endParaRPr lang="en-US" sz="2200" b="1" i="1" dirty="0">
              <a:solidFill>
                <a:schemeClr val="bg1"/>
              </a:solidFill>
            </a:endParaRPr>
          </a:p>
        </p:txBody>
      </p:sp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EDF54810-423A-42B3-89EF-6529EEB42753}"/>
              </a:ext>
            </a:extLst>
          </p:cNvPr>
          <p:cNvSpPr/>
          <p:nvPr/>
        </p:nvSpPr>
        <p:spPr>
          <a:xfrm>
            <a:off x="571576" y="5567771"/>
            <a:ext cx="8173115" cy="1174036"/>
          </a:xfrm>
          <a:prstGeom prst="horizontalScroll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nhắn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nhủ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ân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ái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chia,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0FD351-ED2D-4758-8BB0-5CF94AE34EFC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06520-A87B-4AAE-903A-3D2F3ABC3C99}"/>
              </a:ext>
            </a:extLst>
          </p:cNvPr>
          <p:cNvSpPr/>
          <p:nvPr/>
        </p:nvSpPr>
        <p:spPr>
          <a:xfrm>
            <a:off x="136910" y="639413"/>
            <a:ext cx="631454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>
        <p15:prstTrans prst="peelOff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6" grpId="0"/>
      <p:bldP spid="6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EF92D4-C23F-4E42-B2B2-D82E4094B1F3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18D176-2A11-41C4-BFA7-19581B43E5B1}"/>
              </a:ext>
            </a:extLst>
          </p:cNvPr>
          <p:cNvSpPr/>
          <p:nvPr/>
        </p:nvSpPr>
        <p:spPr>
          <a:xfrm>
            <a:off x="164634" y="639413"/>
            <a:ext cx="38843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CCCA3E-EE1A-4508-AEF9-AB7EFECE9714}"/>
              </a:ext>
            </a:extLst>
          </p:cNvPr>
          <p:cNvSpPr/>
          <p:nvPr/>
        </p:nvSpPr>
        <p:spPr>
          <a:xfrm>
            <a:off x="4436037" y="1557801"/>
            <a:ext cx="2682522" cy="596243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F6A86-0FF3-4505-93A2-6B868ADB9B24}"/>
              </a:ext>
            </a:extLst>
          </p:cNvPr>
          <p:cNvSpPr txBox="1"/>
          <p:nvPr/>
        </p:nvSpPr>
        <p:spPr>
          <a:xfrm>
            <a:off x="4148920" y="2284734"/>
            <a:ext cx="3470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3B6CDD-CE81-414E-807F-9B8402B54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98615"/>
              </p:ext>
            </p:extLst>
          </p:nvPr>
        </p:nvGraphicFramePr>
        <p:xfrm>
          <a:off x="2435250" y="2877089"/>
          <a:ext cx="6504034" cy="33415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6551">
                  <a:extLst>
                    <a:ext uri="{9D8B030D-6E8A-4147-A177-3AD203B41FA5}">
                      <a16:colId xmlns:a16="http://schemas.microsoft.com/office/drawing/2014/main" val="4120518162"/>
                    </a:ext>
                  </a:extLst>
                </a:gridCol>
                <a:gridCol w="3107483">
                  <a:extLst>
                    <a:ext uri="{9D8B030D-6E8A-4147-A177-3AD203B41FA5}">
                      <a16:colId xmlns:a16="http://schemas.microsoft.com/office/drawing/2014/main" val="1516504988"/>
                    </a:ext>
                  </a:extLst>
                </a:gridCol>
              </a:tblGrid>
              <a:tr h="6683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bà muốn gửi gắm</a:t>
                      </a: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473483"/>
                  </a:ext>
                </a:extLst>
              </a:tr>
              <a:tr h="668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208880"/>
                  </a:ext>
                </a:extLst>
              </a:tr>
              <a:tr h="668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605012"/>
                  </a:ext>
                </a:extLst>
              </a:tr>
              <a:tr h="668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527640"/>
                  </a:ext>
                </a:extLst>
              </a:tr>
              <a:tr h="6683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847236"/>
                  </a:ext>
                </a:extLst>
              </a:tr>
            </a:tbl>
          </a:graphicData>
        </a:graphic>
      </p:graphicFrame>
      <p:pic>
        <p:nvPicPr>
          <p:cNvPr id="9" name="图片 40965" descr="1-38">
            <a:extLst>
              <a:ext uri="{FF2B5EF4-FFF2-40B4-BE49-F238E27FC236}">
                <a16:creationId xmlns:a16="http://schemas.microsoft.com/office/drawing/2014/main" id="{6B3A4A21-66B9-41EE-8DB2-22200310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7727"/>
            <a:ext cx="2320119" cy="5737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39940" descr="1-48">
            <a:extLst>
              <a:ext uri="{FF2B5EF4-FFF2-40B4-BE49-F238E27FC236}">
                <a16:creationId xmlns:a16="http://schemas.microsoft.com/office/drawing/2014/main" id="{2A0C3B54-E50F-4DE7-803E-6C57C01D7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938" y="5280576"/>
            <a:ext cx="3218502" cy="18760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10271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52B0E5-98B7-4F58-9839-2A8638CE7E87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9C1203-A7A0-4391-B4CB-94E7F5242A7A}"/>
              </a:ext>
            </a:extLst>
          </p:cNvPr>
          <p:cNvSpPr/>
          <p:nvPr/>
        </p:nvSpPr>
        <p:spPr>
          <a:xfrm>
            <a:off x="164634" y="639413"/>
            <a:ext cx="38843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64704A9-432D-432E-98FC-2A99B2EC7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8" y="1297995"/>
            <a:ext cx="3772659" cy="235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A16D06-B861-43B1-AA36-6193FB25E356}"/>
              </a:ext>
            </a:extLst>
          </p:cNvPr>
          <p:cNvSpPr txBox="1"/>
          <p:nvPr/>
        </p:nvSpPr>
        <p:spPr>
          <a:xfrm>
            <a:off x="1923931" y="3481266"/>
            <a:ext cx="1589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Tấm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A00385-6F98-4F93-B95B-1EBE2343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12" y="1270042"/>
            <a:ext cx="3772659" cy="235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D3D6EE-DE13-4FB3-80D4-E1341428F2D3}"/>
              </a:ext>
            </a:extLst>
          </p:cNvPr>
          <p:cNvSpPr txBox="1"/>
          <p:nvPr/>
        </p:nvSpPr>
        <p:spPr>
          <a:xfrm>
            <a:off x="6193851" y="3486446"/>
            <a:ext cx="1795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Thạch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Sanh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039E95F-85E8-40C8-B074-4F2C34E04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" y="4102577"/>
            <a:ext cx="3772659" cy="235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271387-FCFF-4993-9A6E-67B69F125FC8}"/>
              </a:ext>
            </a:extLst>
          </p:cNvPr>
          <p:cNvSpPr txBox="1"/>
          <p:nvPr/>
        </p:nvSpPr>
        <p:spPr>
          <a:xfrm>
            <a:off x="1406154" y="6332710"/>
            <a:ext cx="2184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Cóc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1" name="Picture 20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B5A5A360-FEC6-418F-80F1-2139EDA56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13" y="4102577"/>
            <a:ext cx="3772659" cy="235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0F7EF3-62A1-4598-90BE-B8B9FBE017A4}"/>
              </a:ext>
            </a:extLst>
          </p:cNvPr>
          <p:cNvSpPr txBox="1"/>
          <p:nvPr/>
        </p:nvSpPr>
        <p:spPr>
          <a:xfrm>
            <a:off x="5999500" y="6336952"/>
            <a:ext cx="2184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Nàng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4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ốc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03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6C509D-68E1-4C30-AE76-E78C8B870F55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6307D-5CD6-41EF-8511-8266223045F5}"/>
              </a:ext>
            </a:extLst>
          </p:cNvPr>
          <p:cNvSpPr/>
          <p:nvPr/>
        </p:nvSpPr>
        <p:spPr>
          <a:xfrm>
            <a:off x="164634" y="639413"/>
            <a:ext cx="38843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658E5A-8096-4336-9D67-263EE9B5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495155"/>
              </p:ext>
            </p:extLst>
          </p:nvPr>
        </p:nvGraphicFramePr>
        <p:xfrm>
          <a:off x="1697537" y="1394026"/>
          <a:ext cx="7246963" cy="3491871"/>
        </p:xfrm>
        <a:graphic>
          <a:graphicData uri="http://schemas.openxmlformats.org/drawingml/2006/table">
            <a:tbl>
              <a:tblPr/>
              <a:tblGrid>
                <a:gridCol w="2931028">
                  <a:extLst>
                    <a:ext uri="{9D8B030D-6E8A-4147-A177-3AD203B41FA5}">
                      <a16:colId xmlns:a16="http://schemas.microsoft.com/office/drawing/2014/main" val="1530774174"/>
                    </a:ext>
                  </a:extLst>
                </a:gridCol>
                <a:gridCol w="4315935">
                  <a:extLst>
                    <a:ext uri="{9D8B030D-6E8A-4147-A177-3AD203B41FA5}">
                      <a16:colId xmlns:a16="http://schemas.microsoft.com/office/drawing/2014/main" val="2798702515"/>
                    </a:ext>
                  </a:extLst>
                </a:gridCol>
              </a:tblGrid>
              <a:tr h="1002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gắm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947620"/>
                  </a:ext>
                </a:extLst>
              </a:tr>
              <a:tr h="484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Cám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185175"/>
                  </a:ext>
                </a:extLst>
              </a:tr>
              <a:tr h="5175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65548"/>
                  </a:ext>
                </a:extLst>
              </a:tr>
              <a:tr h="484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Cóc kiện trời</a:t>
                      </a:r>
                      <a:endParaRPr lang="en-US" sz="2400" b="1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9762"/>
                  </a:ext>
                </a:extLst>
              </a:tr>
              <a:tr h="1002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Nàng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ốc</a:t>
                      </a:r>
                      <a:endParaRPr lang="en-US" sz="2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endParaRPr lang="en-US" sz="240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67323"/>
                  </a:ext>
                </a:extLst>
              </a:tr>
            </a:tbl>
          </a:graphicData>
        </a:graphic>
      </p:graphicFrame>
      <p:pic>
        <p:nvPicPr>
          <p:cNvPr id="8" name="Picture 2" descr="Crane delivering baby girl Royalty Free Vector Image">
            <a:extLst>
              <a:ext uri="{FF2B5EF4-FFF2-40B4-BE49-F238E27FC236}">
                <a16:creationId xmlns:a16="http://schemas.microsoft.com/office/drawing/2014/main" id="{5BC4D923-B295-4F84-A3FE-6B5A2E14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1852" l="1440" r="93848">
                        <a14:foregroundMark x1="57592" y1="7037" x2="49476" y2="6111"/>
                        <a14:foregroundMark x1="76702" y1="90648" x2="75262" y2="92037"/>
                        <a14:foregroundMark x1="63743" y1="7222" x2="67801" y2="5185"/>
                        <a14:foregroundMark x1="66099" y1="11852" x2="68060" y2="8730"/>
                        <a14:foregroundMark x1="6283" y1="50093" x2="1440" y2="48889"/>
                        <a14:foregroundMark x1="63177" y1="30755" x2="62701" y2="30693"/>
                        <a14:foregroundMark x1="73037" y1="32037" x2="69852" y2="31622"/>
                        <a14:foregroundMark x1="61957" y1="29154" x2="62513" y2="26626"/>
                        <a14:foregroundMark x1="67801" y1="4444" x2="58377" y2="2037"/>
                        <a14:foregroundMark x1="68549" y1="2576" x2="63220" y2="3519"/>
                        <a14:foregroundMark x1="69756" y1="2362" x2="69041" y2="2489"/>
                        <a14:foregroundMark x1="93848" y1="57685" x2="87696" y2="52870"/>
                        <a14:backgroundMark x1="54843" y1="833" x2="55236" y2="185"/>
                        <a14:backgroundMark x1="58581" y1="673" x2="65576" y2="185"/>
                        <a14:backgroundMark x1="56283" y1="833" x2="57430" y2="753"/>
                        <a14:backgroundMark x1="65576" y1="185" x2="66744" y2="1027"/>
                        <a14:backgroundMark x1="72285" y1="6859" x2="70942" y2="12778"/>
                        <a14:backgroundMark x1="70942" y1="12778" x2="59555" y2="26296"/>
                        <a14:backgroundMark x1="59555" y1="26296" x2="57330" y2="33611"/>
                        <a14:backgroundMark x1="57330" y1="33611" x2="60340" y2="34259"/>
                        <a14:backgroundMark x1="69372" y1="26852" x2="63743" y2="27222"/>
                        <a14:backgroundMark x1="62435" y1="28889" x2="62827" y2="29167"/>
                        <a14:backgroundMark x1="62304" y1="31574" x2="62042" y2="26852"/>
                        <a14:backgroundMark x1="62565" y1="27593" x2="62565" y2="26574"/>
                        <a14:backgroundMark x1="61649" y1="30926" x2="62435" y2="27500"/>
                        <a14:backgroundMark x1="61126" y1="31574" x2="62042" y2="27315"/>
                        <a14:backgroundMark x1="69634" y1="18519" x2="70550" y2="25833"/>
                        <a14:backgroundMark x1="70550" y1="25833" x2="70942" y2="9352"/>
                        <a14:backgroundMark x1="70942" y1="9352" x2="71597" y2="7778"/>
                        <a14:backgroundMark x1="69372" y1="17963" x2="71204" y2="15926"/>
                        <a14:backgroundMark x1="62565" y1="31852" x2="63743" y2="30648"/>
                        <a14:backgroundMark x1="63220" y1="31111" x2="68586" y2="30833"/>
                        <a14:backgroundMark x1="62827" y1="30833" x2="60864" y2="30833"/>
                        <a14:backgroundMark x1="68455" y1="31389" x2="67801" y2="31574"/>
                        <a14:backgroundMark x1="69372" y1="31759" x2="69372" y2="30556"/>
                        <a14:backgroundMark x1="69764" y1="31852" x2="68063" y2="31852"/>
                        <a14:backgroundMark x1="72644" y1="32315" x2="73298" y2="31852"/>
                        <a14:backgroundMark x1="73298" y1="7315" x2="70157" y2="1389"/>
                        <a14:backgroundMark x1="69372" y1="3056" x2="68455" y2="2315"/>
                        <a14:backgroundMark x1="71335" y1="2593" x2="70157" y2="17407"/>
                        <a14:backgroundMark x1="70157" y1="17407" x2="71335" y2="18426"/>
                        <a14:backgroundMark x1="72644" y1="3056" x2="70812" y2="1759"/>
                        <a14:backgroundMark x1="70026" y1="2037" x2="72906" y2="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62405"/>
            <a:ext cx="2033516" cy="30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A54CC7D2-A918-4CBC-B7A2-85D3D11C1472}"/>
              </a:ext>
            </a:extLst>
          </p:cNvPr>
          <p:cNvSpPr/>
          <p:nvPr/>
        </p:nvSpPr>
        <p:spPr>
          <a:xfrm>
            <a:off x="2316333" y="5090899"/>
            <a:ext cx="6009370" cy="1589964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图片 4108" descr="7">
            <a:extLst>
              <a:ext uri="{FF2B5EF4-FFF2-40B4-BE49-F238E27FC236}">
                <a16:creationId xmlns:a16="http://schemas.microsoft.com/office/drawing/2014/main" id="{7A02C2B2-9A10-4854-B0AC-7E3753F79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34" y="2034968"/>
            <a:ext cx="1269469" cy="6432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37A164-A2CD-48F3-8BBB-D746D5AEC5A1}"/>
              </a:ext>
            </a:extLst>
          </p:cNvPr>
          <p:cNvSpPr txBox="1"/>
          <p:nvPr/>
        </p:nvSpPr>
        <p:spPr>
          <a:xfrm>
            <a:off x="4706872" y="2459478"/>
            <a:ext cx="4183036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25599-2CA0-44AF-AB44-EB56C3A1DB03}"/>
              </a:ext>
            </a:extLst>
          </p:cNvPr>
          <p:cNvSpPr txBox="1"/>
          <p:nvPr/>
        </p:nvSpPr>
        <p:spPr>
          <a:xfrm>
            <a:off x="4512390" y="3394854"/>
            <a:ext cx="4572000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C2582-DF13-43AB-81B8-07A275271D43}"/>
              </a:ext>
            </a:extLst>
          </p:cNvPr>
          <p:cNvSpPr txBox="1"/>
          <p:nvPr/>
        </p:nvSpPr>
        <p:spPr>
          <a:xfrm>
            <a:off x="5215192" y="3916602"/>
            <a:ext cx="3306226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2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54F12C-65C6-49D8-8298-9C7FED8CEBDE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A8305-C7FF-4F93-A0D2-75E31454BBA3}"/>
              </a:ext>
            </a:extLst>
          </p:cNvPr>
          <p:cNvSpPr/>
          <p:nvPr/>
        </p:nvSpPr>
        <p:spPr>
          <a:xfrm>
            <a:off x="144604" y="639413"/>
            <a:ext cx="490711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38916" descr="1-30">
            <a:extLst>
              <a:ext uri="{FF2B5EF4-FFF2-40B4-BE49-F238E27FC236}">
                <a16:creationId xmlns:a16="http://schemas.microsoft.com/office/drawing/2014/main" id="{9D7FEAE5-F628-4421-BF18-98B58BFD0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219" y="3093703"/>
            <a:ext cx="2489288" cy="3909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4F3BD6-BC98-4ED4-A24B-E5F2C246575C}"/>
              </a:ext>
            </a:extLst>
          </p:cNvPr>
          <p:cNvSpPr txBox="1"/>
          <p:nvPr/>
        </p:nvSpPr>
        <p:spPr>
          <a:xfrm>
            <a:off x="1711918" y="2262706"/>
            <a:ext cx="29858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609F0-C0FA-409D-9C37-B89397ECBF27}"/>
              </a:ext>
            </a:extLst>
          </p:cNvPr>
          <p:cNvSpPr txBox="1"/>
          <p:nvPr/>
        </p:nvSpPr>
        <p:spPr>
          <a:xfrm>
            <a:off x="648268" y="1196401"/>
            <a:ext cx="4572000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F57DD-6ECE-4E5A-810C-AA7D3AC1878B}"/>
              </a:ext>
            </a:extLst>
          </p:cNvPr>
          <p:cNvSpPr txBox="1"/>
          <p:nvPr/>
        </p:nvSpPr>
        <p:spPr>
          <a:xfrm>
            <a:off x="1711919" y="1772507"/>
            <a:ext cx="2985813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E673D2-A0AE-423F-8158-786360A1B37F}"/>
              </a:ext>
            </a:extLst>
          </p:cNvPr>
          <p:cNvSpPr txBox="1"/>
          <p:nvPr/>
        </p:nvSpPr>
        <p:spPr>
          <a:xfrm>
            <a:off x="4697731" y="1807363"/>
            <a:ext cx="3389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82344F-94E5-48E3-ADE7-B0A1D08C48E2}"/>
              </a:ext>
            </a:extLst>
          </p:cNvPr>
          <p:cNvSpPr txBox="1"/>
          <p:nvPr/>
        </p:nvSpPr>
        <p:spPr>
          <a:xfrm>
            <a:off x="4697730" y="2262706"/>
            <a:ext cx="3740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5288" indent="-395288"/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→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tri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6" name="图片 47108" descr="1-43">
            <a:extLst>
              <a:ext uri="{FF2B5EF4-FFF2-40B4-BE49-F238E27FC236}">
                <a16:creationId xmlns:a16="http://schemas.microsoft.com/office/drawing/2014/main" id="{6D30411E-9258-44CF-B7C1-9C75449A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8" y="4740176"/>
            <a:ext cx="2506132" cy="2262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13EB8A-7999-41D0-BB2C-AD33D0C1870B}"/>
              </a:ext>
            </a:extLst>
          </p:cNvPr>
          <p:cNvSpPr/>
          <p:nvPr/>
        </p:nvSpPr>
        <p:spPr>
          <a:xfrm>
            <a:off x="2337069" y="3924700"/>
            <a:ext cx="3061508" cy="1950261"/>
          </a:xfrm>
          <a:prstGeom prst="cloudCallout">
            <a:avLst>
              <a:gd name="adj1" fmla="val -54132"/>
              <a:gd name="adj2" fmla="val -85851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DBA8B6-2825-4D39-9BE9-6C2A736779C5}"/>
              </a:ext>
            </a:extLst>
          </p:cNvPr>
          <p:cNvSpPr/>
          <p:nvPr/>
        </p:nvSpPr>
        <p:spPr>
          <a:xfrm>
            <a:off x="5731660" y="3309614"/>
            <a:ext cx="2506132" cy="121465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tuệ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3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0" grpId="0"/>
      <p:bldP spid="12" grpId="0"/>
      <p:bldP spid="14" grpId="0"/>
      <p:bldP spid="15" grpId="0"/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21E7BD-0280-4D5C-A610-E935B01C9CF2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2A5583-E69E-43C1-AD4A-809B7AA88E13}"/>
              </a:ext>
            </a:extLst>
          </p:cNvPr>
          <p:cNvSpPr/>
          <p:nvPr/>
        </p:nvSpPr>
        <p:spPr>
          <a:xfrm>
            <a:off x="130554" y="639413"/>
            <a:ext cx="53992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4184FD-30DA-4565-AE61-064CA2A41ABA}"/>
              </a:ext>
            </a:extLst>
          </p:cNvPr>
          <p:cNvSpPr txBox="1"/>
          <p:nvPr/>
        </p:nvSpPr>
        <p:spPr>
          <a:xfrm>
            <a:off x="2744563" y="5333091"/>
            <a:ext cx="3629907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FAA3B-DD1A-4F58-8281-DCED12B086E3}"/>
              </a:ext>
            </a:extLst>
          </p:cNvPr>
          <p:cNvSpPr txBox="1"/>
          <p:nvPr/>
        </p:nvSpPr>
        <p:spPr>
          <a:xfrm>
            <a:off x="2706640" y="1488360"/>
            <a:ext cx="3516307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ghế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phấn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endParaRPr kumimoji="0" lang="en-US" sz="23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A17D37-9A3F-49AD-B74E-51955222E877}"/>
              </a:ext>
            </a:extLst>
          </p:cNvPr>
          <p:cNvSpPr txBox="1"/>
          <p:nvPr/>
        </p:nvSpPr>
        <p:spPr>
          <a:xfrm>
            <a:off x="7073863" y="1488359"/>
            <a:ext cx="1924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BB6914-EB2D-444C-9E69-50DD2D7A524B}"/>
              </a:ext>
            </a:extLst>
          </p:cNvPr>
          <p:cNvSpPr/>
          <p:nvPr/>
        </p:nvSpPr>
        <p:spPr>
          <a:xfrm>
            <a:off x="507606" y="1610436"/>
            <a:ext cx="1798866" cy="586854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15A1F2-F82B-42B3-BA8A-883719147514}"/>
              </a:ext>
            </a:extLst>
          </p:cNvPr>
          <p:cNvSpPr/>
          <p:nvPr/>
        </p:nvSpPr>
        <p:spPr>
          <a:xfrm>
            <a:off x="7136564" y="4127927"/>
            <a:ext cx="1798866" cy="586854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209B8D-561E-4B60-B038-AC60FEAEECB2}"/>
              </a:ext>
            </a:extLst>
          </p:cNvPr>
          <p:cNvSpPr txBox="1"/>
          <p:nvPr/>
        </p:nvSpPr>
        <p:spPr>
          <a:xfrm>
            <a:off x="2706640" y="3221819"/>
            <a:ext cx="3667830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D2F637-C05D-4446-859D-B96DD34D42B1}"/>
              </a:ext>
            </a:extLst>
          </p:cNvPr>
          <p:cNvSpPr txBox="1"/>
          <p:nvPr/>
        </p:nvSpPr>
        <p:spPr>
          <a:xfrm>
            <a:off x="2706640" y="4277455"/>
            <a:ext cx="3667830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图片 73734" descr="PPT素材-18">
            <a:extLst>
              <a:ext uri="{FF2B5EF4-FFF2-40B4-BE49-F238E27FC236}">
                <a16:creationId xmlns:a16="http://schemas.microsoft.com/office/drawing/2014/main" id="{4E4C79B5-159A-427A-9C80-3892DD5B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103" y="5177584"/>
            <a:ext cx="1836942" cy="15803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33797" descr="1-24">
            <a:extLst>
              <a:ext uri="{FF2B5EF4-FFF2-40B4-BE49-F238E27FC236}">
                <a16:creationId xmlns:a16="http://schemas.microsoft.com/office/drawing/2014/main" id="{719064E1-B447-44FF-97B7-358FBCF5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34" y="4416407"/>
            <a:ext cx="2106838" cy="19187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BA470388-3DC4-439A-82E8-58BFFC0AC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8" y="2026687"/>
            <a:ext cx="1836941" cy="1836941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19FC9477-37C0-4321-B0AD-584072DE1408}"/>
              </a:ext>
            </a:extLst>
          </p:cNvPr>
          <p:cNvSpPr/>
          <p:nvPr/>
        </p:nvSpPr>
        <p:spPr>
          <a:xfrm>
            <a:off x="6395361" y="1781027"/>
            <a:ext cx="551416" cy="24566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8321BCB-2BC6-4350-9803-08959D2424EE}"/>
              </a:ext>
            </a:extLst>
          </p:cNvPr>
          <p:cNvCxnSpPr>
            <a:stCxn id="15" idx="1"/>
            <a:endCxn id="17" idx="3"/>
          </p:cNvCxnSpPr>
          <p:nvPr/>
        </p:nvCxnSpPr>
        <p:spPr>
          <a:xfrm flipH="1" flipV="1">
            <a:off x="6374470" y="3637318"/>
            <a:ext cx="762094" cy="7840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1DDC31F-1E1D-4C29-9E86-1DB7BCF0C8F5}"/>
              </a:ext>
            </a:extLst>
          </p:cNvPr>
          <p:cNvCxnSpPr>
            <a:stCxn id="15" idx="1"/>
            <a:endCxn id="19" idx="3"/>
          </p:cNvCxnSpPr>
          <p:nvPr/>
        </p:nvCxnSpPr>
        <p:spPr>
          <a:xfrm flipH="1">
            <a:off x="6374470" y="4421354"/>
            <a:ext cx="762094" cy="271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9FCB52-4041-46E1-BEA1-9F820E0D4A12}"/>
              </a:ext>
            </a:extLst>
          </p:cNvPr>
          <p:cNvCxnSpPr>
            <a:stCxn id="15" idx="1"/>
            <a:endCxn id="7" idx="3"/>
          </p:cNvCxnSpPr>
          <p:nvPr/>
        </p:nvCxnSpPr>
        <p:spPr>
          <a:xfrm flipH="1">
            <a:off x="6374470" y="4421354"/>
            <a:ext cx="762094" cy="11425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0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1" grpId="0" animBg="1"/>
      <p:bldP spid="13" grpId="0"/>
      <p:bldP spid="14" grpId="0" animBg="1"/>
      <p:bldP spid="15" grpId="0" animBg="1"/>
      <p:bldP spid="17" grpId="0" animBg="1"/>
      <p:bldP spid="19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3838D3-BFA7-47D4-AC79-A7BC26526DA7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6F10D-9AE6-491A-A128-9AA3BCB71D6D}"/>
              </a:ext>
            </a:extLst>
          </p:cNvPr>
          <p:cNvSpPr/>
          <p:nvPr/>
        </p:nvSpPr>
        <p:spPr>
          <a:xfrm>
            <a:off x="154916" y="639413"/>
            <a:ext cx="278473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7172" descr="18">
            <a:extLst>
              <a:ext uri="{FF2B5EF4-FFF2-40B4-BE49-F238E27FC236}">
                <a16:creationId xmlns:a16="http://schemas.microsoft.com/office/drawing/2014/main" id="{55294F01-BB36-4147-93A4-CD93FF43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80706" y="2236799"/>
            <a:ext cx="4087172" cy="33953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302955-9B11-4F28-9531-1AC89FB0A82A}"/>
              </a:ext>
            </a:extLst>
          </p:cNvPr>
          <p:cNvSpPr txBox="1"/>
          <p:nvPr/>
        </p:nvSpPr>
        <p:spPr>
          <a:xfrm>
            <a:off x="1075434" y="2944140"/>
            <a:ext cx="34977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 đề </a:t>
            </a: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cổ tích về loài người”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11" name="图片 39942" descr="15">
            <a:extLst>
              <a:ext uri="{FF2B5EF4-FFF2-40B4-BE49-F238E27FC236}">
                <a16:creationId xmlns:a16="http://schemas.microsoft.com/office/drawing/2014/main" id="{F5321562-7040-4E48-B357-DEF26CC0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183" y="1127146"/>
            <a:ext cx="4305494" cy="56146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846643-3F9A-44FD-9EFA-8CB58606F05F}"/>
              </a:ext>
            </a:extLst>
          </p:cNvPr>
          <p:cNvSpPr/>
          <p:nvPr/>
        </p:nvSpPr>
        <p:spPr>
          <a:xfrm>
            <a:off x="1483031" y="1435735"/>
            <a:ext cx="2682522" cy="596243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3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47BE50-8097-4C13-B8A7-C47BBEF29490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C5672-2328-442C-90F4-B57A865289F3}"/>
              </a:ext>
            </a:extLst>
          </p:cNvPr>
          <p:cNvSpPr/>
          <p:nvPr/>
        </p:nvSpPr>
        <p:spPr>
          <a:xfrm>
            <a:off x="154916" y="639413"/>
            <a:ext cx="278473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31758" descr="封面4">
            <a:extLst>
              <a:ext uri="{FF2B5EF4-FFF2-40B4-BE49-F238E27FC236}">
                <a16:creationId xmlns:a16="http://schemas.microsoft.com/office/drawing/2014/main" id="{FD3C146D-921A-4DE3-902B-CE61D31A1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885" y="6740525"/>
            <a:ext cx="4319588" cy="286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9" descr="封面3">
            <a:extLst>
              <a:ext uri="{FF2B5EF4-FFF2-40B4-BE49-F238E27FC236}">
                <a16:creationId xmlns:a16="http://schemas.microsoft.com/office/drawing/2014/main" id="{D85739A4-C96E-4C42-B779-E50A52E81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536" y="900656"/>
            <a:ext cx="1632935" cy="18379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75" descr="5">
            <a:extLst>
              <a:ext uri="{FF2B5EF4-FFF2-40B4-BE49-F238E27FC236}">
                <a16:creationId xmlns:a16="http://schemas.microsoft.com/office/drawing/2014/main" id="{00A267B4-E35F-422B-B2EE-0002F6DE30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5024" y="1336709"/>
            <a:ext cx="7091125" cy="54038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29E5E0-4D6F-4BDC-9260-D097FD161226}"/>
              </a:ext>
            </a:extLst>
          </p:cNvPr>
          <p:cNvSpPr txBox="1"/>
          <p:nvPr/>
        </p:nvSpPr>
        <p:spPr>
          <a:xfrm>
            <a:off x="955996" y="1819638"/>
            <a:ext cx="6087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E4739D-3882-43B2-A14D-6130A56957E8}"/>
              </a:ext>
            </a:extLst>
          </p:cNvPr>
          <p:cNvSpPr txBox="1"/>
          <p:nvPr/>
        </p:nvSpPr>
        <p:spPr>
          <a:xfrm>
            <a:off x="901398" y="2959000"/>
            <a:ext cx="63046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C89B21-479E-4DA3-BE98-A59EAB7E28F7}"/>
              </a:ext>
            </a:extLst>
          </p:cNvPr>
          <p:cNvSpPr txBox="1"/>
          <p:nvPr/>
        </p:nvSpPr>
        <p:spPr>
          <a:xfrm>
            <a:off x="1075728" y="5271470"/>
            <a:ext cx="5955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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1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8A3865-6E3A-4E30-A9FB-D5D236DD8DA1}"/>
              </a:ext>
            </a:extLst>
          </p:cNvPr>
          <p:cNvSpPr txBox="1"/>
          <p:nvPr/>
        </p:nvSpPr>
        <p:spPr>
          <a:xfrm>
            <a:off x="1213339" y="6087073"/>
            <a:ext cx="7090117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Giê-hô-va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con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67BC6DE-0E0D-4F6D-BA64-9A37A88E2BD9}"/>
              </a:ext>
            </a:extLst>
          </p:cNvPr>
          <p:cNvSpPr/>
          <p:nvPr/>
        </p:nvSpPr>
        <p:spPr>
          <a:xfrm>
            <a:off x="1839352" y="352804"/>
            <a:ext cx="5838092" cy="709233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truyện 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nguồn gốc loài người</a:t>
            </a:r>
            <a:endParaRPr lang="en-US" sz="2400">
              <a:solidFill>
                <a:srgbClr val="FFFF00"/>
              </a:solidFill>
            </a:endParaRPr>
          </a:p>
        </p:txBody>
      </p:sp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4EA0A51-3E1C-4533-8BF4-C8AD265FD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90" y="1160511"/>
            <a:ext cx="6470871" cy="502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541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C092DF-E5BA-4709-91BD-78E0304962DD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54276-2E3C-40C9-ADEA-5CD8D8AA3566}"/>
              </a:ext>
            </a:extLst>
          </p:cNvPr>
          <p:cNvSpPr/>
          <p:nvPr/>
        </p:nvSpPr>
        <p:spPr>
          <a:xfrm>
            <a:off x="154916" y="639413"/>
            <a:ext cx="278473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AF2B6E-6305-4FAC-81C8-67E6F4A87815}"/>
              </a:ext>
            </a:extLst>
          </p:cNvPr>
          <p:cNvSpPr txBox="1"/>
          <p:nvPr/>
        </p:nvSpPr>
        <p:spPr>
          <a:xfrm>
            <a:off x="350115" y="3863877"/>
            <a:ext cx="3529980" cy="22159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vè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tuồng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05C475-8EB7-4AFE-A8A9-532E3C359EF2}"/>
              </a:ext>
            </a:extLst>
          </p:cNvPr>
          <p:cNvSpPr txBox="1"/>
          <p:nvPr/>
        </p:nvSpPr>
        <p:spPr>
          <a:xfrm>
            <a:off x="4531056" y="3852875"/>
            <a:ext cx="4435522" cy="221599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,…)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8D3B94-1CAD-4993-8047-09E8238D6CC4}"/>
              </a:ext>
            </a:extLst>
          </p:cNvPr>
          <p:cNvSpPr/>
          <p:nvPr/>
        </p:nvSpPr>
        <p:spPr>
          <a:xfrm>
            <a:off x="859511" y="2644943"/>
            <a:ext cx="2511188" cy="808751"/>
          </a:xfrm>
          <a:prstGeom prst="ellipse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FEF1867-3E32-4441-9A88-EBD9327AE1AA}"/>
              </a:ext>
            </a:extLst>
          </p:cNvPr>
          <p:cNvSpPr/>
          <p:nvPr/>
        </p:nvSpPr>
        <p:spPr>
          <a:xfrm>
            <a:off x="5493223" y="2648241"/>
            <a:ext cx="2511188" cy="8087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endParaRPr lang="en-US" dirty="0"/>
          </a:p>
        </p:txBody>
      </p:sp>
      <p:sp>
        <p:nvSpPr>
          <p:cNvPr id="21" name="Scroll: Horizontal 20">
            <a:extLst>
              <a:ext uri="{FF2B5EF4-FFF2-40B4-BE49-F238E27FC236}">
                <a16:creationId xmlns:a16="http://schemas.microsoft.com/office/drawing/2014/main" id="{E0B6B0B7-EF46-465C-9261-73A03DB43FEB}"/>
              </a:ext>
            </a:extLst>
          </p:cNvPr>
          <p:cNvSpPr/>
          <p:nvPr/>
        </p:nvSpPr>
        <p:spPr>
          <a:xfrm>
            <a:off x="1547284" y="1269493"/>
            <a:ext cx="5882186" cy="982152"/>
          </a:xfrm>
          <a:prstGeom prst="horizontalScroll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13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FE2AC6-248B-4D90-B74A-D14647D2FAB3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381BE-1868-4D1D-AF70-1E1DC26BB7A7}"/>
              </a:ext>
            </a:extLst>
          </p:cNvPr>
          <p:cNvSpPr/>
          <p:nvPr/>
        </p:nvSpPr>
        <p:spPr>
          <a:xfrm>
            <a:off x="120247" y="639413"/>
            <a:ext cx="39732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D4FB9-FA5D-404A-A73A-A079AC888D20}"/>
              </a:ext>
            </a:extLst>
          </p:cNvPr>
          <p:cNvSpPr txBox="1"/>
          <p:nvPr/>
        </p:nvSpPr>
        <p:spPr>
          <a:xfrm>
            <a:off x="501053" y="1264554"/>
            <a:ext cx="8141894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So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11268" descr="24">
            <a:extLst>
              <a:ext uri="{FF2B5EF4-FFF2-40B4-BE49-F238E27FC236}">
                <a16:creationId xmlns:a16="http://schemas.microsoft.com/office/drawing/2014/main" id="{1DE8C408-9BD0-4008-9219-1B06608739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94" y="2492907"/>
            <a:ext cx="4573896" cy="40122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1ADE45-A583-4593-B41A-70104F4FE268}"/>
              </a:ext>
            </a:extLst>
          </p:cNvPr>
          <p:cNvSpPr txBox="1"/>
          <p:nvPr/>
        </p:nvSpPr>
        <p:spPr>
          <a:xfrm>
            <a:off x="590842" y="4088896"/>
            <a:ext cx="3688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Giống:</a:t>
            </a:r>
          </a:p>
          <a:p>
            <a:pPr marL="231775" indent="-231775" algn="just">
              <a:buFont typeface="Wingdings" pitchFamily="2" charset="2"/>
              <a:buChar char="§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hoang đường, kì ảo</a:t>
            </a:r>
          </a:p>
          <a:p>
            <a:pPr marL="231775" indent="-231775" algn="just">
              <a:buFont typeface="Wingdings" pitchFamily="2" charset="2"/>
              <a:buChar char="§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về nguồn gốc loài người</a:t>
            </a:r>
          </a:p>
        </p:txBody>
      </p:sp>
      <p:pic>
        <p:nvPicPr>
          <p:cNvPr id="12" name="图片 14341" descr="30">
            <a:extLst>
              <a:ext uri="{FF2B5EF4-FFF2-40B4-BE49-F238E27FC236}">
                <a16:creationId xmlns:a16="http://schemas.microsoft.com/office/drawing/2014/main" id="{D93903B1-6E78-4061-ABD3-E31D041C9B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4306" y="3303819"/>
            <a:ext cx="4330000" cy="32013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3B54D4-6DD0-4AF0-8D02-C8050B41F90A}"/>
              </a:ext>
            </a:extLst>
          </p:cNvPr>
          <p:cNvSpPr txBox="1"/>
          <p:nvPr/>
        </p:nvSpPr>
        <p:spPr>
          <a:xfrm>
            <a:off x="5146846" y="3750342"/>
            <a:ext cx="360570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V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31775" indent="-231775" algn="just">
              <a:buFont typeface="Wingdings" pitchFamily="2" charset="2"/>
              <a:buChar char="§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con sinh ra trước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 tưởng: trẻ em là trung tâm của vũ trụ.</a:t>
            </a:r>
          </a:p>
          <a:p>
            <a:pPr marL="231775" indent="-231775" algn="just">
              <a:buFont typeface="Wingdings" pitchFamily="2" charset="2"/>
              <a:buChar char="§"/>
            </a:pP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kể gần gũi với ca dao, tưởng như phi lí.</a:t>
            </a:r>
          </a:p>
        </p:txBody>
      </p:sp>
    </p:spTree>
    <p:extLst>
      <p:ext uri="{BB962C8B-B14F-4D97-AF65-F5344CB8AC3E}">
        <p14:creationId xmlns:p14="http://schemas.microsoft.com/office/powerpoint/2010/main" val="2253078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2709" descr="PPT素材-10">
            <a:extLst>
              <a:ext uri="{FF2B5EF4-FFF2-40B4-BE49-F238E27FC236}">
                <a16:creationId xmlns:a16="http://schemas.microsoft.com/office/drawing/2014/main" id="{104E17A9-6928-4AF2-ADC7-8D609B750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8131" y="764276"/>
            <a:ext cx="9720262" cy="63001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AD057A-C44A-43C6-B930-7DCC0F69E2BD}"/>
              </a:ext>
            </a:extLst>
          </p:cNvPr>
          <p:cNvSpPr txBox="1"/>
          <p:nvPr/>
        </p:nvSpPr>
        <p:spPr>
          <a:xfrm rot="21225438">
            <a:off x="339359" y="3510628"/>
            <a:ext cx="35459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58288-C784-449E-90FA-654FCFBD303E}"/>
              </a:ext>
            </a:extLst>
          </p:cNvPr>
          <p:cNvSpPr txBox="1"/>
          <p:nvPr/>
        </p:nvSpPr>
        <p:spPr>
          <a:xfrm rot="549380">
            <a:off x="4541000" y="2326107"/>
            <a:ext cx="3929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6D9103-CECE-4090-9939-E1EA6153E772}"/>
              </a:ext>
            </a:extLst>
          </p:cNvPr>
          <p:cNvSpPr/>
          <p:nvPr/>
        </p:nvSpPr>
        <p:spPr>
          <a:xfrm>
            <a:off x="2435250" y="116193"/>
            <a:ext cx="449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</a:t>
            </a:r>
            <a:endParaRPr lang="en-US" sz="28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434D7B-FEBF-41DD-95BB-3E8EB75C4EF0}"/>
              </a:ext>
            </a:extLst>
          </p:cNvPr>
          <p:cNvSpPr/>
          <p:nvPr/>
        </p:nvSpPr>
        <p:spPr>
          <a:xfrm>
            <a:off x="120247" y="639413"/>
            <a:ext cx="39732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5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74BB29-48A5-4F50-9A31-645CD9F04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474" y="4443047"/>
            <a:ext cx="2192815" cy="2206463"/>
          </a:xfrm>
          <a:prstGeom prst="rect">
            <a:avLst/>
          </a:prstGeom>
        </p:spPr>
      </p:pic>
      <p:pic>
        <p:nvPicPr>
          <p:cNvPr id="10" name="图片 4109" descr="封面2">
            <a:extLst>
              <a:ext uri="{FF2B5EF4-FFF2-40B4-BE49-F238E27FC236}">
                <a16:creationId xmlns:a16="http://schemas.microsoft.com/office/drawing/2014/main" id="{08F11479-3AAD-4295-A62F-C33AB63F7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30" y="1328189"/>
            <a:ext cx="2770496" cy="188023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55844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5B8867-E199-4A77-850F-BD1DE25847C5}"/>
              </a:ext>
            </a:extLst>
          </p:cNvPr>
          <p:cNvSpPr/>
          <p:nvPr/>
        </p:nvSpPr>
        <p:spPr>
          <a:xfrm>
            <a:off x="3265328" y="193553"/>
            <a:ext cx="261334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TỔNG KẾT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2AF09D3-3453-41ED-98F1-E69B67C74DDC}"/>
              </a:ext>
            </a:extLst>
          </p:cNvPr>
          <p:cNvSpPr/>
          <p:nvPr/>
        </p:nvSpPr>
        <p:spPr>
          <a:xfrm>
            <a:off x="337625" y="1069145"/>
            <a:ext cx="3947772" cy="5595302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-4572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2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31775" marR="0" lvl="0" indent="-231775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marL="231775" marR="0" lvl="0" indent="-231775" algn="ju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6AE65A-E7E4-4CE1-B7B9-F84F94437941}"/>
              </a:ext>
            </a:extLst>
          </p:cNvPr>
          <p:cNvSpPr/>
          <p:nvPr/>
        </p:nvSpPr>
        <p:spPr>
          <a:xfrm>
            <a:off x="4449170" y="1032821"/>
            <a:ext cx="4558352" cy="5631626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hóm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hỉnh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100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B43A379-45F5-471D-82F8-35C2871FE189}"/>
              </a:ext>
            </a:extLst>
          </p:cNvPr>
          <p:cNvSpPr/>
          <p:nvPr/>
        </p:nvSpPr>
        <p:spPr>
          <a:xfrm>
            <a:off x="2392642" y="176782"/>
            <a:ext cx="478842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VIẾT KẾT NỐI VỚI ĐỌC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EF78C6BC-1092-4043-9821-B480A2625776}"/>
              </a:ext>
            </a:extLst>
          </p:cNvPr>
          <p:cNvSpPr/>
          <p:nvPr/>
        </p:nvSpPr>
        <p:spPr>
          <a:xfrm>
            <a:off x="259307" y="823357"/>
            <a:ext cx="8805775" cy="1271726"/>
          </a:xfrm>
          <a:prstGeom prst="flowChartTerminator">
            <a:avLst/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đoạn văn (khoảng 5 - 7 câu) thể hiện cảm xúc của em về một đoạn thơ mà em yêu thích trong bài thơ </a:t>
            </a:r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“Chuyện cổ tích về loài người”. </a:t>
            </a:r>
            <a:endParaRPr lang="en-US" sz="18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F0AA52-8E3A-4B29-A1D1-3089273E18D2}"/>
              </a:ext>
            </a:extLst>
          </p:cNvPr>
          <p:cNvSpPr txBox="1"/>
          <p:nvPr/>
        </p:nvSpPr>
        <p:spPr>
          <a:xfrm>
            <a:off x="3869182" y="2193559"/>
            <a:ext cx="1405635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C349A-0B69-4408-B112-5C3E75053BBE}"/>
              </a:ext>
            </a:extLst>
          </p:cNvPr>
          <p:cNvSpPr txBox="1"/>
          <p:nvPr/>
        </p:nvSpPr>
        <p:spPr>
          <a:xfrm>
            <a:off x="386940" y="2646361"/>
            <a:ext cx="1405635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9FD4B6-37EE-4EB5-A8F6-2F9330DA1EC7}"/>
              </a:ext>
            </a:extLst>
          </p:cNvPr>
          <p:cNvSpPr txBox="1"/>
          <p:nvPr/>
        </p:nvSpPr>
        <p:spPr>
          <a:xfrm>
            <a:off x="599740" y="3091393"/>
            <a:ext cx="84653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6112A-51DE-4E80-A30D-44D9B6DA3246}"/>
              </a:ext>
            </a:extLst>
          </p:cNvPr>
          <p:cNvSpPr txBox="1"/>
          <p:nvPr/>
        </p:nvSpPr>
        <p:spPr>
          <a:xfrm>
            <a:off x="599740" y="4602992"/>
            <a:ext cx="8465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3FD91-1F08-4431-A928-D1A2412F851A}"/>
              </a:ext>
            </a:extLst>
          </p:cNvPr>
          <p:cNvSpPr txBox="1"/>
          <p:nvPr/>
        </p:nvSpPr>
        <p:spPr>
          <a:xfrm>
            <a:off x="386940" y="4068348"/>
            <a:ext cx="2247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E9B039-8D0D-42B9-AD61-DAC2E5D779EC}"/>
              </a:ext>
            </a:extLst>
          </p:cNvPr>
          <p:cNvSpPr txBox="1"/>
          <p:nvPr/>
        </p:nvSpPr>
        <p:spPr>
          <a:xfrm>
            <a:off x="599740" y="5506968"/>
            <a:ext cx="8748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9" grpId="0"/>
      <p:bldP spid="14" grpId="0"/>
      <p:bldP spid="16" grpId="0"/>
      <p:bldP spid="18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D7CD1E-E764-4982-957A-914633E89D03}"/>
              </a:ext>
            </a:extLst>
          </p:cNvPr>
          <p:cNvSpPr/>
          <p:nvPr/>
        </p:nvSpPr>
        <p:spPr>
          <a:xfrm>
            <a:off x="2392642" y="176782"/>
            <a:ext cx="478842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VIẾT KẾT NỐI VỚI ĐỌC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5D327-A183-40FE-95C4-B878F3BAD0E2}"/>
              </a:ext>
            </a:extLst>
          </p:cNvPr>
          <p:cNvSpPr txBox="1"/>
          <p:nvPr/>
        </p:nvSpPr>
        <p:spPr>
          <a:xfrm>
            <a:off x="2500855" y="72488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7C1BC4-18D7-4DED-9EA3-2DCB7595AE43}"/>
              </a:ext>
            </a:extLst>
          </p:cNvPr>
          <p:cNvSpPr txBox="1"/>
          <p:nvPr/>
        </p:nvSpPr>
        <p:spPr>
          <a:xfrm>
            <a:off x="184245" y="1349947"/>
            <a:ext cx="8775510" cy="540147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indent="457200" algn="just">
              <a:spcBef>
                <a:spcPts val="0"/>
              </a:spcBef>
              <a:spcAft>
                <a:spcPts val="0"/>
              </a:spcAft>
            </a:pP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của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Quỳnh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300" b="1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bang”,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gừng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lấm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”,…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réo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xốn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võng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vỗ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ngát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ngào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thủa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bây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</a:t>
            </a:r>
            <a:r>
              <a:rPr lang="en-US" sz="23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3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endParaRPr lang="en-US" sz="23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66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17D85B-87B8-4900-95FE-06156B202178}"/>
              </a:ext>
            </a:extLst>
          </p:cNvPr>
          <p:cNvSpPr/>
          <p:nvPr/>
        </p:nvSpPr>
        <p:spPr>
          <a:xfrm>
            <a:off x="2124217" y="1864176"/>
            <a:ext cx="4895566" cy="717452"/>
          </a:xfrm>
          <a:prstGeom prst="roundRect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KHỞI ĐỘNG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F1F69F-8B0D-4A78-90A1-8E10A2ECBC88}"/>
              </a:ext>
            </a:extLst>
          </p:cNvPr>
          <p:cNvSpPr/>
          <p:nvPr/>
        </p:nvSpPr>
        <p:spPr>
          <a:xfrm>
            <a:off x="2124217" y="2855413"/>
            <a:ext cx="4895566" cy="717452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ĐỌC VÀ TÌM HIỂU CHUNG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12F737-1D57-4580-B5BC-1D8CFE73CB60}"/>
              </a:ext>
            </a:extLst>
          </p:cNvPr>
          <p:cNvSpPr/>
          <p:nvPr/>
        </p:nvSpPr>
        <p:spPr>
          <a:xfrm>
            <a:off x="2124217" y="3848765"/>
            <a:ext cx="4895566" cy="717452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KHÁM PHÁ VĂN BẢN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0D9753-B841-4275-B5EF-803969BF44CD}"/>
              </a:ext>
            </a:extLst>
          </p:cNvPr>
          <p:cNvSpPr/>
          <p:nvPr/>
        </p:nvSpPr>
        <p:spPr>
          <a:xfrm>
            <a:off x="2124218" y="4842117"/>
            <a:ext cx="4895566" cy="71745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IV. TỔNG KẾT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105D9-3B5A-4AFE-A74C-F1BE30EEB6F3}"/>
              </a:ext>
            </a:extLst>
          </p:cNvPr>
          <p:cNvSpPr/>
          <p:nvPr/>
        </p:nvSpPr>
        <p:spPr>
          <a:xfrm>
            <a:off x="2124218" y="5865110"/>
            <a:ext cx="4895566" cy="717452"/>
          </a:xfrm>
          <a:prstGeom prst="round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VIẾT KẾT NỐI VỚI ĐỌC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97CE7A-CF88-468B-A2F1-BE827A44EB82}"/>
              </a:ext>
            </a:extLst>
          </p:cNvPr>
          <p:cNvSpPr/>
          <p:nvPr/>
        </p:nvSpPr>
        <p:spPr>
          <a:xfrm>
            <a:off x="63304" y="172504"/>
            <a:ext cx="9017391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</a:p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 CỔ TÍCH VỀ LOÀI NGƯỜI</a:t>
            </a:r>
            <a:endParaRPr lang="en-US" sz="30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       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Quỳnh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endParaRPr lang="en-US" sz="2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9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Đức Chúa Trời tạo ra người nam và người nữ đầu tiên — THƯ VIỆN TRỰC TUYẾN  Tháp Canh">
            <a:extLst>
              <a:ext uri="{FF2B5EF4-FFF2-40B4-BE49-F238E27FC236}">
                <a16:creationId xmlns:a16="http://schemas.microsoft.com/office/drawing/2014/main" id="{AD3663A4-6467-4453-BE0E-462691EE9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-2" b="-2"/>
          <a:stretch/>
        </p:blipFill>
        <p:spPr bwMode="auto">
          <a:xfrm>
            <a:off x="389510" y="1023425"/>
            <a:ext cx="8364980" cy="4811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2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9B596C-0770-490A-94B9-1C01C2848180}"/>
              </a:ext>
            </a:extLst>
          </p:cNvPr>
          <p:cNvSpPr/>
          <p:nvPr/>
        </p:nvSpPr>
        <p:spPr>
          <a:xfrm>
            <a:off x="1839352" y="352804"/>
            <a:ext cx="5838092" cy="709233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truyện 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nguồn gốc loài người</a:t>
            </a:r>
            <a:endParaRPr lang="en-US" sz="2400">
              <a:solidFill>
                <a:srgbClr val="FFFF00"/>
              </a:solidFill>
            </a:endParaRPr>
          </a:p>
        </p:txBody>
      </p:sp>
      <p:pic>
        <p:nvPicPr>
          <p:cNvPr id="9" name="Picture 8" descr="A picture containing nature, fire, orange, dark&#10;&#10;Description automatically generated">
            <a:extLst>
              <a:ext uri="{FF2B5EF4-FFF2-40B4-BE49-F238E27FC236}">
                <a16:creationId xmlns:a16="http://schemas.microsoft.com/office/drawing/2014/main" id="{B196D05D-820E-4D0B-9709-97A0A50E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95" y="1338298"/>
            <a:ext cx="3211712" cy="458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1E5C91E9-6CC5-4184-8CE2-5C87134F5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98" y="1338297"/>
            <a:ext cx="3211712" cy="458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E7B9A3-2B6B-4461-8015-0C368BEA1301}"/>
              </a:ext>
            </a:extLst>
          </p:cNvPr>
          <p:cNvSpPr txBox="1"/>
          <p:nvPr/>
        </p:nvSpPr>
        <p:spPr>
          <a:xfrm>
            <a:off x="1234060" y="5921198"/>
            <a:ext cx="7301894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Pờ-rô-mê-tê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con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(Hy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07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419FA3-896D-4E41-8735-B51CB9CD0A24}"/>
              </a:ext>
            </a:extLst>
          </p:cNvPr>
          <p:cNvSpPr/>
          <p:nvPr/>
        </p:nvSpPr>
        <p:spPr>
          <a:xfrm>
            <a:off x="1839352" y="352804"/>
            <a:ext cx="5838092" cy="709233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truyện 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nguồn gốc loài người</a:t>
            </a:r>
            <a:endParaRPr lang="en-US" sz="2400">
              <a:solidFill>
                <a:srgbClr val="FFFF00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1330B56-4E88-443B-90E2-D0BF71D1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0" y="1501411"/>
            <a:ext cx="2996418" cy="410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C44CAE-600E-4069-A7A2-AE17DA570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1" y="1501411"/>
            <a:ext cx="5978909" cy="410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137032-3EB8-4E36-8709-8AF56158557B}"/>
              </a:ext>
            </a:extLst>
          </p:cNvPr>
          <p:cNvSpPr txBox="1"/>
          <p:nvPr/>
        </p:nvSpPr>
        <p:spPr>
          <a:xfrm>
            <a:off x="441410" y="5674199"/>
            <a:ext cx="8261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67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E4E3-B199-4C1C-B074-EADF4FA33A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6" y="1548473"/>
            <a:ext cx="2865052" cy="417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E2B9D96-2908-4522-BBD4-84C4B0C6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86" y="1807481"/>
            <a:ext cx="5939618" cy="3243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1DDFE-0B22-40AF-B514-3F2166157209}"/>
              </a:ext>
            </a:extLst>
          </p:cNvPr>
          <p:cNvSpPr txBox="1"/>
          <p:nvPr/>
        </p:nvSpPr>
        <p:spPr>
          <a:xfrm>
            <a:off x="3911595" y="518790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Nam)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2898EB-4D86-4103-A3EA-5035EDBD63C6}"/>
              </a:ext>
            </a:extLst>
          </p:cNvPr>
          <p:cNvSpPr/>
          <p:nvPr/>
        </p:nvSpPr>
        <p:spPr>
          <a:xfrm>
            <a:off x="1839352" y="352804"/>
            <a:ext cx="5838092" cy="709233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số truyện </a:t>
            </a: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nguồn gốc loài người</a:t>
            </a:r>
            <a:endParaRPr lang="en-US" sz="2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57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6113EC7C-368D-469A-9B5C-F3555B088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D0FC1979-5112-456C-80CF-DCB562B5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2"/>
          <a:stretch/>
        </p:blipFill>
        <p:spPr>
          <a:xfrm>
            <a:off x="-2" y="2257425"/>
            <a:ext cx="3147205" cy="4600575"/>
          </a:xfrm>
          <a:custGeom>
            <a:avLst/>
            <a:gdLst/>
            <a:ahLst/>
            <a:cxnLst/>
            <a:rect l="l" t="t" r="r" b="b"/>
            <a:pathLst>
              <a:path w="4196274" h="4600575">
                <a:moveTo>
                  <a:pt x="698533" y="23"/>
                </a:moveTo>
                <a:cubicBezTo>
                  <a:pt x="1054085" y="-1460"/>
                  <a:pt x="2609539" y="68645"/>
                  <a:pt x="3265768" y="1088109"/>
                </a:cubicBezTo>
                <a:cubicBezTo>
                  <a:pt x="3279190" y="1093398"/>
                  <a:pt x="3294289" y="1107275"/>
                  <a:pt x="3298987" y="1120493"/>
                </a:cubicBezTo>
                <a:cubicBezTo>
                  <a:pt x="3321470" y="1182283"/>
                  <a:pt x="3376502" y="1209047"/>
                  <a:pt x="3426164" y="1242419"/>
                </a:cubicBezTo>
                <a:cubicBezTo>
                  <a:pt x="3469788" y="1271828"/>
                  <a:pt x="3516097" y="1302557"/>
                  <a:pt x="3534217" y="1352122"/>
                </a:cubicBezTo>
                <a:cubicBezTo>
                  <a:pt x="3558041" y="1418206"/>
                  <a:pt x="3490259" y="1364016"/>
                  <a:pt x="3477841" y="1389129"/>
                </a:cubicBezTo>
                <a:cubicBezTo>
                  <a:pt x="3503679" y="1423492"/>
                  <a:pt x="3543613" y="1454883"/>
                  <a:pt x="3554015" y="1493873"/>
                </a:cubicBezTo>
                <a:cubicBezTo>
                  <a:pt x="3591931" y="1634635"/>
                  <a:pt x="3673808" y="1737067"/>
                  <a:pt x="3796288" y="1816698"/>
                </a:cubicBezTo>
                <a:cubicBezTo>
                  <a:pt x="3831522" y="1839498"/>
                  <a:pt x="3854674" y="1881132"/>
                  <a:pt x="3902658" y="1887738"/>
                </a:cubicBezTo>
                <a:cubicBezTo>
                  <a:pt x="4009367" y="1902279"/>
                  <a:pt x="3975811" y="2015945"/>
                  <a:pt x="4032186" y="2066499"/>
                </a:cubicBezTo>
                <a:cubicBezTo>
                  <a:pt x="4042924" y="2076084"/>
                  <a:pt x="4052655" y="2094915"/>
                  <a:pt x="4050642" y="2107801"/>
                </a:cubicBezTo>
                <a:cubicBezTo>
                  <a:pt x="4047624" y="2126309"/>
                  <a:pt x="4034870" y="2143820"/>
                  <a:pt x="4024133" y="2160342"/>
                </a:cubicBezTo>
                <a:cubicBezTo>
                  <a:pt x="4013059" y="2176862"/>
                  <a:pt x="3996282" y="2191402"/>
                  <a:pt x="4004335" y="2213209"/>
                </a:cubicBezTo>
                <a:cubicBezTo>
                  <a:pt x="4007687" y="2222130"/>
                  <a:pt x="4005342" y="2253190"/>
                  <a:pt x="4030173" y="2228740"/>
                </a:cubicBezTo>
                <a:cubicBezTo>
                  <a:pt x="4098290" y="2161662"/>
                  <a:pt x="4137888" y="2225102"/>
                  <a:pt x="4196274" y="2255503"/>
                </a:cubicBezTo>
                <a:cubicBezTo>
                  <a:pt x="4149296" y="2286895"/>
                  <a:pt x="4107016" y="2309031"/>
                  <a:pt x="4099968" y="2355951"/>
                </a:cubicBezTo>
                <a:cubicBezTo>
                  <a:pt x="4085540" y="2452767"/>
                  <a:pt x="4023800" y="2497043"/>
                  <a:pt x="3930177" y="2505635"/>
                </a:cubicBezTo>
                <a:cubicBezTo>
                  <a:pt x="3964739" y="2599144"/>
                  <a:pt x="3964739" y="2599144"/>
                  <a:pt x="3852997" y="2612033"/>
                </a:cubicBezTo>
                <a:cubicBezTo>
                  <a:pt x="3895949" y="2671508"/>
                  <a:pt x="3895949" y="2686707"/>
                  <a:pt x="3843936" y="2707194"/>
                </a:cubicBezTo>
                <a:cubicBezTo>
                  <a:pt x="3793938" y="2726690"/>
                  <a:pt x="3738572" y="2733299"/>
                  <a:pt x="3692263" y="2763365"/>
                </a:cubicBezTo>
                <a:cubicBezTo>
                  <a:pt x="3734880" y="2839364"/>
                  <a:pt x="3746960" y="2927586"/>
                  <a:pt x="3834876" y="2964596"/>
                </a:cubicBezTo>
                <a:cubicBezTo>
                  <a:pt x="3848634" y="2970213"/>
                  <a:pt x="3858030" y="2993012"/>
                  <a:pt x="3849307" y="3006229"/>
                </a:cubicBezTo>
                <a:cubicBezTo>
                  <a:pt x="3817428" y="3054139"/>
                  <a:pt x="3863064" y="3145008"/>
                  <a:pt x="3763740" y="3155250"/>
                </a:cubicBezTo>
                <a:cubicBezTo>
                  <a:pt x="3751322" y="3156241"/>
                  <a:pt x="3739912" y="3166155"/>
                  <a:pt x="3749644" y="3179042"/>
                </a:cubicBezTo>
                <a:cubicBezTo>
                  <a:pt x="3783202" y="3223978"/>
                  <a:pt x="3742598" y="3221006"/>
                  <a:pt x="3718104" y="3226623"/>
                </a:cubicBezTo>
                <a:cubicBezTo>
                  <a:pt x="3688572" y="3233560"/>
                  <a:pt x="3655017" y="3213736"/>
                  <a:pt x="3627501" y="3238187"/>
                </a:cubicBezTo>
                <a:cubicBezTo>
                  <a:pt x="3633878" y="3263961"/>
                  <a:pt x="3657701" y="3263631"/>
                  <a:pt x="3674479" y="3271890"/>
                </a:cubicBezTo>
                <a:cubicBezTo>
                  <a:pt x="3723470" y="3295682"/>
                  <a:pt x="3763404" y="3324097"/>
                  <a:pt x="3765753" y="3385888"/>
                </a:cubicBezTo>
                <a:cubicBezTo>
                  <a:pt x="3767428" y="3435782"/>
                  <a:pt x="3772798" y="3479727"/>
                  <a:pt x="3705014" y="3494928"/>
                </a:cubicBezTo>
                <a:cubicBezTo>
                  <a:pt x="3676828" y="3501208"/>
                  <a:pt x="3684884" y="3537222"/>
                  <a:pt x="3700990" y="3555066"/>
                </a:cubicBezTo>
                <a:cubicBezTo>
                  <a:pt x="3729848" y="3586786"/>
                  <a:pt x="3753670" y="3629080"/>
                  <a:pt x="3803335" y="3632054"/>
                </a:cubicBezTo>
                <a:cubicBezTo>
                  <a:pt x="3833535" y="3634035"/>
                  <a:pt x="3856689" y="3647255"/>
                  <a:pt x="3880513" y="3662453"/>
                </a:cubicBezTo>
                <a:cubicBezTo>
                  <a:pt x="3897626" y="3673360"/>
                  <a:pt x="3918095" y="3682610"/>
                  <a:pt x="3916083" y="3706069"/>
                </a:cubicBezTo>
                <a:cubicBezTo>
                  <a:pt x="3914069" y="3728539"/>
                  <a:pt x="3894273" y="3737791"/>
                  <a:pt x="3874137" y="3742416"/>
                </a:cubicBezTo>
                <a:cubicBezTo>
                  <a:pt x="3807024" y="3757285"/>
                  <a:pt x="3743942" y="3779093"/>
                  <a:pt x="3687901" y="3828987"/>
                </a:cubicBezTo>
                <a:cubicBezTo>
                  <a:pt x="3725150" y="3855422"/>
                  <a:pt x="3760718" y="3874586"/>
                  <a:pt x="3788234" y="3901352"/>
                </a:cubicBezTo>
                <a:cubicBezTo>
                  <a:pt x="3854674" y="3966112"/>
                  <a:pt x="3291941" y="4169986"/>
                  <a:pt x="3263755" y="4242681"/>
                </a:cubicBezTo>
                <a:cubicBezTo>
                  <a:pt x="3255030" y="4265149"/>
                  <a:pt x="3225166" y="4288278"/>
                  <a:pt x="3200332" y="4294887"/>
                </a:cubicBezTo>
                <a:cubicBezTo>
                  <a:pt x="3083895" y="4325948"/>
                  <a:pt x="2982893" y="4395668"/>
                  <a:pt x="2863768" y="4421442"/>
                </a:cubicBezTo>
                <a:cubicBezTo>
                  <a:pt x="2751355" y="4445892"/>
                  <a:pt x="2640621" y="4478605"/>
                  <a:pt x="2517472" y="4510985"/>
                </a:cubicBezTo>
                <a:cubicBezTo>
                  <a:pt x="2555222" y="4551627"/>
                  <a:pt x="2607569" y="4569553"/>
                  <a:pt x="2654380" y="4591980"/>
                </a:cubicBezTo>
                <a:lnTo>
                  <a:pt x="2667892" y="4600575"/>
                </a:lnTo>
                <a:lnTo>
                  <a:pt x="0" y="4600575"/>
                </a:lnTo>
                <a:lnTo>
                  <a:pt x="0" y="144733"/>
                </a:lnTo>
                <a:lnTo>
                  <a:pt x="121106" y="102309"/>
                </a:lnTo>
                <a:cubicBezTo>
                  <a:pt x="290510" y="47726"/>
                  <a:pt x="463596" y="8200"/>
                  <a:pt x="644044" y="1014"/>
                </a:cubicBezTo>
                <a:cubicBezTo>
                  <a:pt x="656459" y="538"/>
                  <a:pt x="674830" y="121"/>
                  <a:pt x="698533" y="23"/>
                </a:cubicBezTo>
                <a:close/>
              </a:path>
            </a:pathLst>
          </a:cu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0B3AE3-AA04-49CC-8FAB-7B9943E5F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4" r="39300" b="2"/>
          <a:stretch/>
        </p:blipFill>
        <p:spPr>
          <a:xfrm>
            <a:off x="3986136" y="464683"/>
            <a:ext cx="2431124" cy="3354472"/>
          </a:xfrm>
          <a:custGeom>
            <a:avLst/>
            <a:gdLst/>
            <a:ahLst/>
            <a:cxnLst/>
            <a:rect l="l" t="t" r="r" b="b"/>
            <a:pathLst>
              <a:path w="3359190" h="3476265">
                <a:moveTo>
                  <a:pt x="450539" y="15"/>
                </a:moveTo>
                <a:cubicBezTo>
                  <a:pt x="458434" y="271"/>
                  <a:pt x="466600" y="3856"/>
                  <a:pt x="473999" y="4995"/>
                </a:cubicBezTo>
                <a:cubicBezTo>
                  <a:pt x="637327" y="30493"/>
                  <a:pt x="800653" y="58040"/>
                  <a:pt x="964158" y="82398"/>
                </a:cubicBezTo>
                <a:cubicBezTo>
                  <a:pt x="1117018" y="105163"/>
                  <a:pt x="1270959" y="110398"/>
                  <a:pt x="1424540" y="122237"/>
                </a:cubicBezTo>
                <a:cubicBezTo>
                  <a:pt x="1610425" y="136579"/>
                  <a:pt x="1795950" y="156841"/>
                  <a:pt x="1980752" y="188711"/>
                </a:cubicBezTo>
                <a:cubicBezTo>
                  <a:pt x="2109067" y="211022"/>
                  <a:pt x="2238645" y="226502"/>
                  <a:pt x="2368766" y="208745"/>
                </a:cubicBezTo>
                <a:cubicBezTo>
                  <a:pt x="2375261" y="207834"/>
                  <a:pt x="2382661" y="204876"/>
                  <a:pt x="2388075" y="207834"/>
                </a:cubicBezTo>
                <a:cubicBezTo>
                  <a:pt x="2451242" y="241073"/>
                  <a:pt x="2520180" y="217168"/>
                  <a:pt x="2585691" y="238113"/>
                </a:cubicBezTo>
                <a:cubicBezTo>
                  <a:pt x="2568908" y="318930"/>
                  <a:pt x="2496899" y="312327"/>
                  <a:pt x="2456294" y="368331"/>
                </a:cubicBezTo>
                <a:cubicBezTo>
                  <a:pt x="2522527" y="390639"/>
                  <a:pt x="2582081" y="413178"/>
                  <a:pt x="2642540" y="430023"/>
                </a:cubicBezTo>
                <a:cubicBezTo>
                  <a:pt x="2706608" y="447780"/>
                  <a:pt x="2760929" y="495816"/>
                  <a:pt x="2823551" y="517215"/>
                </a:cubicBezTo>
                <a:cubicBezTo>
                  <a:pt x="2836907" y="521769"/>
                  <a:pt x="2852969" y="537704"/>
                  <a:pt x="2857661" y="553184"/>
                </a:cubicBezTo>
                <a:cubicBezTo>
                  <a:pt x="2872820" y="603269"/>
                  <a:pt x="3175470" y="743732"/>
                  <a:pt x="3139737" y="788350"/>
                </a:cubicBezTo>
                <a:cubicBezTo>
                  <a:pt x="3124939" y="806790"/>
                  <a:pt x="3105809" y="819994"/>
                  <a:pt x="3085776" y="838207"/>
                </a:cubicBezTo>
                <a:cubicBezTo>
                  <a:pt x="3115916" y="872582"/>
                  <a:pt x="3149843" y="887608"/>
                  <a:pt x="3185938" y="897851"/>
                </a:cubicBezTo>
                <a:cubicBezTo>
                  <a:pt x="3196767" y="901039"/>
                  <a:pt x="3207414" y="907413"/>
                  <a:pt x="3208497" y="922894"/>
                </a:cubicBezTo>
                <a:cubicBezTo>
                  <a:pt x="3209580" y="939056"/>
                  <a:pt x="3198571" y="945429"/>
                  <a:pt x="3189367" y="952944"/>
                </a:cubicBezTo>
                <a:cubicBezTo>
                  <a:pt x="3176554" y="963415"/>
                  <a:pt x="3164101" y="972523"/>
                  <a:pt x="3147859" y="973888"/>
                </a:cubicBezTo>
                <a:cubicBezTo>
                  <a:pt x="3121148" y="975937"/>
                  <a:pt x="3108336" y="1005076"/>
                  <a:pt x="3092816" y="1026930"/>
                </a:cubicBezTo>
                <a:cubicBezTo>
                  <a:pt x="3084153" y="1039224"/>
                  <a:pt x="3079821" y="1064037"/>
                  <a:pt x="3094980" y="1068363"/>
                </a:cubicBezTo>
                <a:cubicBezTo>
                  <a:pt x="3131436" y="1078836"/>
                  <a:pt x="3128548" y="1109114"/>
                  <a:pt x="3127647" y="1143489"/>
                </a:cubicBezTo>
                <a:cubicBezTo>
                  <a:pt x="3126383" y="1186061"/>
                  <a:pt x="3104906" y="1205638"/>
                  <a:pt x="3078557" y="1222030"/>
                </a:cubicBezTo>
                <a:cubicBezTo>
                  <a:pt x="3069534" y="1227720"/>
                  <a:pt x="3056721" y="1227493"/>
                  <a:pt x="3053292" y="1245250"/>
                </a:cubicBezTo>
                <a:cubicBezTo>
                  <a:pt x="3068090" y="1262097"/>
                  <a:pt x="3086137" y="1248439"/>
                  <a:pt x="3102020" y="1253218"/>
                </a:cubicBezTo>
                <a:cubicBezTo>
                  <a:pt x="3115193" y="1257088"/>
                  <a:pt x="3137031" y="1255040"/>
                  <a:pt x="3118983" y="1286000"/>
                </a:cubicBezTo>
                <a:cubicBezTo>
                  <a:pt x="3113749" y="1294878"/>
                  <a:pt x="3119885" y="1301709"/>
                  <a:pt x="3126564" y="1302392"/>
                </a:cubicBezTo>
                <a:cubicBezTo>
                  <a:pt x="3179982" y="1309448"/>
                  <a:pt x="3155438" y="1372054"/>
                  <a:pt x="3172584" y="1405063"/>
                </a:cubicBezTo>
                <a:cubicBezTo>
                  <a:pt x="3177275" y="1414169"/>
                  <a:pt x="3172222" y="1429877"/>
                  <a:pt x="3164822" y="1433747"/>
                </a:cubicBezTo>
                <a:cubicBezTo>
                  <a:pt x="3117539" y="1459245"/>
                  <a:pt x="3111043" y="1520028"/>
                  <a:pt x="3088122" y="1572389"/>
                </a:cubicBezTo>
                <a:cubicBezTo>
                  <a:pt x="3113028" y="1593104"/>
                  <a:pt x="3142805" y="1597657"/>
                  <a:pt x="3169695" y="1611089"/>
                </a:cubicBezTo>
                <a:cubicBezTo>
                  <a:pt x="3197669" y="1625204"/>
                  <a:pt x="3197669" y="1635676"/>
                  <a:pt x="3174569" y="1676653"/>
                </a:cubicBezTo>
                <a:cubicBezTo>
                  <a:pt x="3234665" y="1685532"/>
                  <a:pt x="3234665" y="1685532"/>
                  <a:pt x="3216077" y="1749957"/>
                </a:cubicBezTo>
                <a:cubicBezTo>
                  <a:pt x="3266430" y="1755877"/>
                  <a:pt x="3299635" y="1786382"/>
                  <a:pt x="3307395" y="1853085"/>
                </a:cubicBezTo>
                <a:cubicBezTo>
                  <a:pt x="3311185" y="1885411"/>
                  <a:pt x="3333924" y="1900663"/>
                  <a:pt x="3359190" y="1922291"/>
                </a:cubicBezTo>
                <a:cubicBezTo>
                  <a:pt x="3327789" y="1943236"/>
                  <a:pt x="3306492" y="1986945"/>
                  <a:pt x="3269857" y="1940730"/>
                </a:cubicBezTo>
                <a:cubicBezTo>
                  <a:pt x="3256503" y="1923885"/>
                  <a:pt x="3257764" y="1945284"/>
                  <a:pt x="3255961" y="1951430"/>
                </a:cubicBezTo>
                <a:cubicBezTo>
                  <a:pt x="3251630" y="1966455"/>
                  <a:pt x="3260653" y="1976472"/>
                  <a:pt x="3266609" y="1987854"/>
                </a:cubicBezTo>
                <a:cubicBezTo>
                  <a:pt x="3272384" y="1999237"/>
                  <a:pt x="3279243" y="2011302"/>
                  <a:pt x="3280866" y="2024054"/>
                </a:cubicBezTo>
                <a:cubicBezTo>
                  <a:pt x="3281948" y="2032931"/>
                  <a:pt x="3276715" y="2045905"/>
                  <a:pt x="3270940" y="2052509"/>
                </a:cubicBezTo>
                <a:cubicBezTo>
                  <a:pt x="3240620" y="2087340"/>
                  <a:pt x="3258667" y="2165652"/>
                  <a:pt x="3201277" y="2175670"/>
                </a:cubicBezTo>
                <a:cubicBezTo>
                  <a:pt x="3175470" y="2180221"/>
                  <a:pt x="3163018" y="2208906"/>
                  <a:pt x="3144069" y="2224614"/>
                </a:cubicBezTo>
                <a:cubicBezTo>
                  <a:pt x="3078197" y="2279478"/>
                  <a:pt x="3034161" y="2350051"/>
                  <a:pt x="3013769" y="2447031"/>
                </a:cubicBezTo>
                <a:cubicBezTo>
                  <a:pt x="3008175" y="2473894"/>
                  <a:pt x="2986698" y="2495522"/>
                  <a:pt x="2972802" y="2519197"/>
                </a:cubicBezTo>
                <a:cubicBezTo>
                  <a:pt x="2979480" y="2536499"/>
                  <a:pt x="3015935" y="2499164"/>
                  <a:pt x="3003121" y="2544694"/>
                </a:cubicBezTo>
                <a:cubicBezTo>
                  <a:pt x="2993376" y="2578843"/>
                  <a:pt x="2968470" y="2600014"/>
                  <a:pt x="2945008" y="2620276"/>
                </a:cubicBezTo>
                <a:cubicBezTo>
                  <a:pt x="2918299" y="2643268"/>
                  <a:pt x="2888702" y="2661708"/>
                  <a:pt x="2876610" y="2704279"/>
                </a:cubicBezTo>
                <a:cubicBezTo>
                  <a:pt x="2874083" y="2713386"/>
                  <a:pt x="2865963" y="2722947"/>
                  <a:pt x="2858744" y="2726591"/>
                </a:cubicBezTo>
                <a:cubicBezTo>
                  <a:pt x="2482281" y="3475797"/>
                  <a:pt x="1555563" y="3480805"/>
                  <a:pt x="1448724" y="3475568"/>
                </a:cubicBezTo>
                <a:cubicBezTo>
                  <a:pt x="1319326" y="3468966"/>
                  <a:pt x="1196966" y="3422753"/>
                  <a:pt x="1076954" y="3365156"/>
                </a:cubicBezTo>
                <a:cubicBezTo>
                  <a:pt x="1026241" y="3340797"/>
                  <a:pt x="979138" y="3306195"/>
                  <a:pt x="929868" y="3279332"/>
                </a:cubicBezTo>
                <a:cubicBezTo>
                  <a:pt x="861832" y="3242223"/>
                  <a:pt x="809315" y="3171424"/>
                  <a:pt x="741457" y="3141601"/>
                </a:cubicBezTo>
                <a:cubicBezTo>
                  <a:pt x="671616" y="3110867"/>
                  <a:pt x="611879" y="3054638"/>
                  <a:pt x="540052" y="3030734"/>
                </a:cubicBezTo>
                <a:cubicBezTo>
                  <a:pt x="502153" y="3017985"/>
                  <a:pt x="465517" y="2994993"/>
                  <a:pt x="471471" y="2929200"/>
                </a:cubicBezTo>
                <a:cubicBezTo>
                  <a:pt x="473096" y="2910532"/>
                  <a:pt x="463171" y="2895282"/>
                  <a:pt x="447469" y="2900745"/>
                </a:cubicBezTo>
                <a:cubicBezTo>
                  <a:pt x="417513" y="2910989"/>
                  <a:pt x="403977" y="2883898"/>
                  <a:pt x="387373" y="2863636"/>
                </a:cubicBezTo>
                <a:cubicBezTo>
                  <a:pt x="357776" y="2827667"/>
                  <a:pt x="329623" y="2789422"/>
                  <a:pt x="282519" y="2783503"/>
                </a:cubicBezTo>
                <a:cubicBezTo>
                  <a:pt x="291543" y="2755272"/>
                  <a:pt x="306883" y="2759371"/>
                  <a:pt x="320959" y="2765290"/>
                </a:cubicBezTo>
                <a:cubicBezTo>
                  <a:pt x="357956" y="2780772"/>
                  <a:pt x="394592" y="2798300"/>
                  <a:pt x="431588" y="2813781"/>
                </a:cubicBezTo>
                <a:cubicBezTo>
                  <a:pt x="455771" y="2823799"/>
                  <a:pt x="479775" y="2837912"/>
                  <a:pt x="512079" y="2826755"/>
                </a:cubicBezTo>
                <a:cubicBezTo>
                  <a:pt x="484286" y="2769843"/>
                  <a:pt x="437003" y="2759598"/>
                  <a:pt x="398743" y="2742071"/>
                </a:cubicBezTo>
                <a:cubicBezTo>
                  <a:pt x="350919" y="2719988"/>
                  <a:pt x="322765" y="2678326"/>
                  <a:pt x="289016" y="2631885"/>
                </a:cubicBezTo>
                <a:cubicBezTo>
                  <a:pt x="324209" y="2620730"/>
                  <a:pt x="346045" y="2654879"/>
                  <a:pt x="373657" y="2653056"/>
                </a:cubicBezTo>
                <a:cubicBezTo>
                  <a:pt x="375101" y="2647140"/>
                  <a:pt x="377627" y="2638488"/>
                  <a:pt x="377267" y="2638259"/>
                </a:cubicBezTo>
                <a:cubicBezTo>
                  <a:pt x="332149" y="2612763"/>
                  <a:pt x="311034" y="2564956"/>
                  <a:pt x="303995" y="2507131"/>
                </a:cubicBezTo>
                <a:cubicBezTo>
                  <a:pt x="300386" y="2477310"/>
                  <a:pt x="283963" y="2467976"/>
                  <a:pt x="267720" y="2454316"/>
                </a:cubicBezTo>
                <a:cubicBezTo>
                  <a:pt x="211053" y="2405826"/>
                  <a:pt x="151137" y="2361890"/>
                  <a:pt x="104574" y="2295188"/>
                </a:cubicBezTo>
                <a:cubicBezTo>
                  <a:pt x="158355" y="2304066"/>
                  <a:pt x="201487" y="2347547"/>
                  <a:pt x="259420" y="2366215"/>
                </a:cubicBezTo>
                <a:cubicBezTo>
                  <a:pt x="213400" y="2292910"/>
                  <a:pt x="153843" y="2255803"/>
                  <a:pt x="99521" y="2211409"/>
                </a:cubicBezTo>
                <a:cubicBezTo>
                  <a:pt x="74797" y="2191149"/>
                  <a:pt x="51878" y="2165197"/>
                  <a:pt x="21920" y="2154269"/>
                </a:cubicBezTo>
                <a:cubicBezTo>
                  <a:pt x="11271" y="2150400"/>
                  <a:pt x="-6235" y="2142204"/>
                  <a:pt x="2248" y="2120577"/>
                </a:cubicBezTo>
                <a:cubicBezTo>
                  <a:pt x="9466" y="2102593"/>
                  <a:pt x="23723" y="2108055"/>
                  <a:pt x="36718" y="2113292"/>
                </a:cubicBezTo>
                <a:cubicBezTo>
                  <a:pt x="67939" y="2126269"/>
                  <a:pt x="100244" y="2126495"/>
                  <a:pt x="142474" y="2126269"/>
                </a:cubicBezTo>
                <a:cubicBezTo>
                  <a:pt x="107102" y="2066851"/>
                  <a:pt x="42311" y="2084608"/>
                  <a:pt x="11993" y="2022231"/>
                </a:cubicBezTo>
                <a:cubicBezTo>
                  <a:pt x="49892" y="2011302"/>
                  <a:pt x="79128" y="2033841"/>
                  <a:pt x="109809" y="2038166"/>
                </a:cubicBezTo>
                <a:cubicBezTo>
                  <a:pt x="137600" y="2042036"/>
                  <a:pt x="144459" y="2031565"/>
                  <a:pt x="137962" y="1997188"/>
                </a:cubicBezTo>
                <a:cubicBezTo>
                  <a:pt x="127856" y="1943690"/>
                  <a:pt x="143015" y="1916371"/>
                  <a:pt x="183441" y="1930941"/>
                </a:cubicBezTo>
                <a:cubicBezTo>
                  <a:pt x="220978" y="1944601"/>
                  <a:pt x="224948" y="1924568"/>
                  <a:pt x="214842" y="1894062"/>
                </a:cubicBezTo>
                <a:cubicBezTo>
                  <a:pt x="200405" y="1849671"/>
                  <a:pt x="216827" y="1815295"/>
                  <a:pt x="228017" y="1777960"/>
                </a:cubicBezTo>
                <a:cubicBezTo>
                  <a:pt x="245162" y="1721045"/>
                  <a:pt x="237944" y="1693272"/>
                  <a:pt x="200946" y="1650929"/>
                </a:cubicBezTo>
                <a:cubicBezTo>
                  <a:pt x="180193" y="1627251"/>
                  <a:pt x="157815" y="1607219"/>
                  <a:pt x="127675" y="1586731"/>
                </a:cubicBezTo>
                <a:cubicBezTo>
                  <a:pt x="197157" y="1575576"/>
                  <a:pt x="124246" y="1538013"/>
                  <a:pt x="148791" y="1514564"/>
                </a:cubicBezTo>
                <a:cubicBezTo>
                  <a:pt x="197878" y="1505003"/>
                  <a:pt x="237944" y="1579673"/>
                  <a:pt x="304718" y="1558274"/>
                </a:cubicBezTo>
                <a:cubicBezTo>
                  <a:pt x="222243" y="1493618"/>
                  <a:pt x="131104" y="1472448"/>
                  <a:pt x="71369" y="1386396"/>
                </a:cubicBezTo>
                <a:cubicBezTo>
                  <a:pt x="85084" y="1366817"/>
                  <a:pt x="98799" y="1385029"/>
                  <a:pt x="110530" y="1377745"/>
                </a:cubicBezTo>
                <a:cubicBezTo>
                  <a:pt x="110169" y="1373192"/>
                  <a:pt x="111073" y="1366361"/>
                  <a:pt x="108906" y="1364313"/>
                </a:cubicBezTo>
                <a:cubicBezTo>
                  <a:pt x="64330" y="1317416"/>
                  <a:pt x="63607" y="1316279"/>
                  <a:pt x="111433" y="1281675"/>
                </a:cubicBezTo>
                <a:cubicBezTo>
                  <a:pt x="128217" y="1269609"/>
                  <a:pt x="126772" y="1258909"/>
                  <a:pt x="117930" y="1243657"/>
                </a:cubicBezTo>
                <a:cubicBezTo>
                  <a:pt x="111612" y="1232957"/>
                  <a:pt x="104033" y="1223395"/>
                  <a:pt x="107643" y="1199947"/>
                </a:cubicBezTo>
                <a:cubicBezTo>
                  <a:pt x="133810" y="1229998"/>
                  <a:pt x="260321" y="1220208"/>
                  <a:pt x="282700" y="1217021"/>
                </a:cubicBezTo>
                <a:cubicBezTo>
                  <a:pt x="307786" y="1213607"/>
                  <a:pt x="332510" y="1199037"/>
                  <a:pt x="358858" y="1207003"/>
                </a:cubicBezTo>
                <a:cubicBezTo>
                  <a:pt x="379973" y="1213381"/>
                  <a:pt x="477788" y="1275073"/>
                  <a:pt x="491685" y="1204273"/>
                </a:cubicBezTo>
                <a:cubicBezTo>
                  <a:pt x="492408" y="1200857"/>
                  <a:pt x="531930" y="1208826"/>
                  <a:pt x="553226" y="1212696"/>
                </a:cubicBezTo>
                <a:cubicBezTo>
                  <a:pt x="571995" y="1215883"/>
                  <a:pt x="593110" y="1229998"/>
                  <a:pt x="605743" y="1201769"/>
                </a:cubicBezTo>
                <a:cubicBezTo>
                  <a:pt x="613143" y="1185150"/>
                  <a:pt x="582643" y="1153051"/>
                  <a:pt x="555391" y="1150320"/>
                </a:cubicBezTo>
                <a:cubicBezTo>
                  <a:pt x="531749" y="1147814"/>
                  <a:pt x="507025" y="1144172"/>
                  <a:pt x="484466" y="1151001"/>
                </a:cubicBezTo>
                <a:cubicBezTo>
                  <a:pt x="456674" y="1159198"/>
                  <a:pt x="441696" y="1145994"/>
                  <a:pt x="433934" y="1117538"/>
                </a:cubicBezTo>
                <a:cubicBezTo>
                  <a:pt x="425273" y="1086122"/>
                  <a:pt x="408668" y="1071550"/>
                  <a:pt x="385749" y="1056980"/>
                </a:cubicBezTo>
                <a:cubicBezTo>
                  <a:pt x="330163" y="1021696"/>
                  <a:pt x="276744" y="980946"/>
                  <a:pt x="215745" y="960456"/>
                </a:cubicBezTo>
                <a:cubicBezTo>
                  <a:pt x="203653" y="956358"/>
                  <a:pt x="190298" y="950894"/>
                  <a:pt x="184704" y="923805"/>
                </a:cubicBezTo>
                <a:cubicBezTo>
                  <a:pt x="349836" y="964326"/>
                  <a:pt x="500349" y="1069958"/>
                  <a:pt x="670713" y="1063811"/>
                </a:cubicBezTo>
                <a:cubicBezTo>
                  <a:pt x="624151" y="1030346"/>
                  <a:pt x="570192" y="1028524"/>
                  <a:pt x="520561" y="1005076"/>
                </a:cubicBezTo>
                <a:cubicBezTo>
                  <a:pt x="555753" y="987546"/>
                  <a:pt x="588779" y="1005759"/>
                  <a:pt x="622167" y="1015777"/>
                </a:cubicBezTo>
                <a:cubicBezTo>
                  <a:pt x="650140" y="1023970"/>
                  <a:pt x="675405" y="1025337"/>
                  <a:pt x="678473" y="976393"/>
                </a:cubicBezTo>
                <a:cubicBezTo>
                  <a:pt x="677389" y="973205"/>
                  <a:pt x="677570" y="969107"/>
                  <a:pt x="677751" y="965238"/>
                </a:cubicBezTo>
                <a:cubicBezTo>
                  <a:pt x="668365" y="944976"/>
                  <a:pt x="653749" y="934504"/>
                  <a:pt x="636423" y="928584"/>
                </a:cubicBezTo>
                <a:cubicBezTo>
                  <a:pt x="625955" y="924942"/>
                  <a:pt x="612060" y="919478"/>
                  <a:pt x="612239" y="904909"/>
                </a:cubicBezTo>
                <a:cubicBezTo>
                  <a:pt x="612781" y="850955"/>
                  <a:pt x="579394" y="835246"/>
                  <a:pt x="546007" y="819539"/>
                </a:cubicBezTo>
                <a:cubicBezTo>
                  <a:pt x="564596" y="792676"/>
                  <a:pt x="579213" y="812481"/>
                  <a:pt x="593290" y="810433"/>
                </a:cubicBezTo>
                <a:cubicBezTo>
                  <a:pt x="602495" y="809067"/>
                  <a:pt x="610796" y="806563"/>
                  <a:pt x="610796" y="792676"/>
                </a:cubicBezTo>
                <a:cubicBezTo>
                  <a:pt x="610977" y="781065"/>
                  <a:pt x="606645" y="767861"/>
                  <a:pt x="597622" y="767635"/>
                </a:cubicBezTo>
                <a:cubicBezTo>
                  <a:pt x="541135" y="765585"/>
                  <a:pt x="509913" y="690914"/>
                  <a:pt x="451260" y="690687"/>
                </a:cubicBezTo>
                <a:cubicBezTo>
                  <a:pt x="416248" y="690687"/>
                  <a:pt x="469488" y="648571"/>
                  <a:pt x="439891" y="631042"/>
                </a:cubicBezTo>
                <a:cubicBezTo>
                  <a:pt x="433393" y="627171"/>
                  <a:pt x="456855" y="621254"/>
                  <a:pt x="467323" y="622164"/>
                </a:cubicBezTo>
                <a:cubicBezTo>
                  <a:pt x="477609" y="623074"/>
                  <a:pt x="486813" y="634229"/>
                  <a:pt x="499265" y="626261"/>
                </a:cubicBezTo>
                <a:cubicBezTo>
                  <a:pt x="506123" y="597806"/>
                  <a:pt x="488438" y="587332"/>
                  <a:pt x="473818" y="579365"/>
                </a:cubicBezTo>
                <a:cubicBezTo>
                  <a:pt x="440070" y="560925"/>
                  <a:pt x="407224" y="538615"/>
                  <a:pt x="370228" y="532013"/>
                </a:cubicBezTo>
                <a:cubicBezTo>
                  <a:pt x="357055" y="529737"/>
                  <a:pt x="389177" y="499231"/>
                  <a:pt x="395494" y="488532"/>
                </a:cubicBezTo>
                <a:cubicBezTo>
                  <a:pt x="376883" y="474474"/>
                  <a:pt x="357801" y="462263"/>
                  <a:pt x="338331" y="451478"/>
                </a:cubicBezTo>
                <a:lnTo>
                  <a:pt x="331729" y="448316"/>
                </a:lnTo>
                <a:lnTo>
                  <a:pt x="333477" y="428106"/>
                </a:lnTo>
                <a:cubicBezTo>
                  <a:pt x="333477" y="428106"/>
                  <a:pt x="322127" y="376930"/>
                  <a:pt x="314427" y="351906"/>
                </a:cubicBezTo>
                <a:lnTo>
                  <a:pt x="296726" y="307655"/>
                </a:lnTo>
                <a:lnTo>
                  <a:pt x="312139" y="309596"/>
                </a:lnTo>
                <a:cubicBezTo>
                  <a:pt x="327682" y="313807"/>
                  <a:pt x="343879" y="321889"/>
                  <a:pt x="357956" y="329174"/>
                </a:cubicBezTo>
                <a:cubicBezTo>
                  <a:pt x="381237" y="341238"/>
                  <a:pt x="403435" y="344425"/>
                  <a:pt x="434297" y="329174"/>
                </a:cubicBezTo>
                <a:cubicBezTo>
                  <a:pt x="406324" y="319841"/>
                  <a:pt x="384846" y="311645"/>
                  <a:pt x="362829" y="305953"/>
                </a:cubicBezTo>
                <a:cubicBezTo>
                  <a:pt x="345323" y="301400"/>
                  <a:pt x="387012" y="282960"/>
                  <a:pt x="408307" y="285237"/>
                </a:cubicBezTo>
                <a:cubicBezTo>
                  <a:pt x="438085" y="288423"/>
                  <a:pt x="421302" y="276586"/>
                  <a:pt x="416248" y="260195"/>
                </a:cubicBezTo>
                <a:cubicBezTo>
                  <a:pt x="410835" y="242665"/>
                  <a:pt x="426897" y="237203"/>
                  <a:pt x="437003" y="240844"/>
                </a:cubicBezTo>
                <a:cubicBezTo>
                  <a:pt x="475803" y="255187"/>
                  <a:pt x="514425" y="229917"/>
                  <a:pt x="554491" y="250407"/>
                </a:cubicBezTo>
                <a:cubicBezTo>
                  <a:pt x="544384" y="199867"/>
                  <a:pt x="522546" y="177784"/>
                  <a:pt x="476887" y="170726"/>
                </a:cubicBezTo>
                <a:cubicBezTo>
                  <a:pt x="459741" y="167996"/>
                  <a:pt x="441876" y="172093"/>
                  <a:pt x="427076" y="157522"/>
                </a:cubicBezTo>
                <a:cubicBezTo>
                  <a:pt x="418594" y="149101"/>
                  <a:pt x="409030" y="139084"/>
                  <a:pt x="415707" y="123603"/>
                </a:cubicBezTo>
                <a:cubicBezTo>
                  <a:pt x="420400" y="112674"/>
                  <a:pt x="430506" y="112674"/>
                  <a:pt x="438808" y="116318"/>
                </a:cubicBezTo>
                <a:cubicBezTo>
                  <a:pt x="475984" y="132483"/>
                  <a:pt x="514786" y="138400"/>
                  <a:pt x="553586" y="144320"/>
                </a:cubicBezTo>
                <a:cubicBezTo>
                  <a:pt x="559543" y="145230"/>
                  <a:pt x="566220" y="148191"/>
                  <a:pt x="572898" y="133164"/>
                </a:cubicBezTo>
                <a:cubicBezTo>
                  <a:pt x="500349" y="108805"/>
                  <a:pt x="431408" y="74202"/>
                  <a:pt x="356874" y="60770"/>
                </a:cubicBezTo>
                <a:cubicBezTo>
                  <a:pt x="357956" y="54397"/>
                  <a:pt x="359038" y="48022"/>
                  <a:pt x="360122" y="41649"/>
                </a:cubicBezTo>
                <a:cubicBezTo>
                  <a:pt x="418413" y="50753"/>
                  <a:pt x="476707" y="59859"/>
                  <a:pt x="550338" y="71243"/>
                </a:cubicBezTo>
                <a:cubicBezTo>
                  <a:pt x="505041" y="35045"/>
                  <a:pt x="462269" y="47111"/>
                  <a:pt x="428701" y="15013"/>
                </a:cubicBezTo>
                <a:cubicBezTo>
                  <a:pt x="435018" y="2833"/>
                  <a:pt x="442643" y="-241"/>
                  <a:pt x="450539" y="15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435FD7-4732-42DE-AE92-021B63FDE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839"/>
          <a:stretch/>
        </p:blipFill>
        <p:spPr>
          <a:xfrm>
            <a:off x="360132" y="3"/>
            <a:ext cx="3735388" cy="2440831"/>
          </a:xfrm>
          <a:custGeom>
            <a:avLst/>
            <a:gdLst/>
            <a:ahLst/>
            <a:cxnLst/>
            <a:rect l="l" t="t" r="r" b="b"/>
            <a:pathLst>
              <a:path w="4980517" h="2440831">
                <a:moveTo>
                  <a:pt x="287929" y="0"/>
                </a:moveTo>
                <a:lnTo>
                  <a:pt x="4817890" y="0"/>
                </a:lnTo>
                <a:lnTo>
                  <a:pt x="4816841" y="3177"/>
                </a:lnTo>
                <a:cubicBezTo>
                  <a:pt x="4816707" y="6109"/>
                  <a:pt x="4816908" y="9403"/>
                  <a:pt x="4816641" y="12038"/>
                </a:cubicBezTo>
                <a:cubicBezTo>
                  <a:pt x="4834033" y="20468"/>
                  <a:pt x="4854369" y="-611"/>
                  <a:pt x="4874703" y="22050"/>
                </a:cubicBezTo>
                <a:cubicBezTo>
                  <a:pt x="4786137" y="121645"/>
                  <a:pt x="4651010" y="146147"/>
                  <a:pt x="4528727" y="220979"/>
                </a:cubicBezTo>
                <a:cubicBezTo>
                  <a:pt x="4627731" y="245745"/>
                  <a:pt x="4687133" y="159323"/>
                  <a:pt x="4759914" y="170389"/>
                </a:cubicBezTo>
                <a:cubicBezTo>
                  <a:pt x="4796305" y="197528"/>
                  <a:pt x="4688204" y="241003"/>
                  <a:pt x="4791221" y="253914"/>
                </a:cubicBezTo>
                <a:cubicBezTo>
                  <a:pt x="4746534" y="277627"/>
                  <a:pt x="4713355" y="300811"/>
                  <a:pt x="4682585" y="328215"/>
                </a:cubicBezTo>
                <a:cubicBezTo>
                  <a:pt x="4627731" y="377223"/>
                  <a:pt x="4617028" y="409367"/>
                  <a:pt x="4642449" y="475239"/>
                </a:cubicBezTo>
                <a:cubicBezTo>
                  <a:pt x="4659039" y="518450"/>
                  <a:pt x="4683387" y="558237"/>
                  <a:pt x="4661983" y="609614"/>
                </a:cubicBezTo>
                <a:cubicBezTo>
                  <a:pt x="4646998" y="644922"/>
                  <a:pt x="4652885" y="668107"/>
                  <a:pt x="4708539" y="652298"/>
                </a:cubicBezTo>
                <a:cubicBezTo>
                  <a:pt x="4768476" y="635435"/>
                  <a:pt x="4790952" y="667053"/>
                  <a:pt x="4775969" y="728971"/>
                </a:cubicBezTo>
                <a:cubicBezTo>
                  <a:pt x="4766336" y="768758"/>
                  <a:pt x="4776506" y="780877"/>
                  <a:pt x="4817710" y="776398"/>
                </a:cubicBezTo>
                <a:cubicBezTo>
                  <a:pt x="4863199" y="771392"/>
                  <a:pt x="4906546" y="745306"/>
                  <a:pt x="4962737" y="757955"/>
                </a:cubicBezTo>
                <a:cubicBezTo>
                  <a:pt x="4917786" y="830149"/>
                  <a:pt x="4821724" y="809597"/>
                  <a:pt x="4769279" y="878367"/>
                </a:cubicBezTo>
                <a:cubicBezTo>
                  <a:pt x="4831892" y="878629"/>
                  <a:pt x="4879788" y="878367"/>
                  <a:pt x="4926079" y="863347"/>
                </a:cubicBezTo>
                <a:cubicBezTo>
                  <a:pt x="4945346" y="857286"/>
                  <a:pt x="4966484" y="850965"/>
                  <a:pt x="4977186" y="871779"/>
                </a:cubicBezTo>
                <a:cubicBezTo>
                  <a:pt x="4989762" y="896809"/>
                  <a:pt x="4963808" y="906295"/>
                  <a:pt x="4948019" y="910774"/>
                </a:cubicBezTo>
                <a:cubicBezTo>
                  <a:pt x="4903602" y="923421"/>
                  <a:pt x="4869621" y="953458"/>
                  <a:pt x="4832963" y="976907"/>
                </a:cubicBezTo>
                <a:cubicBezTo>
                  <a:pt x="4752423" y="1028288"/>
                  <a:pt x="4664121" y="1071235"/>
                  <a:pt x="4595889" y="1156077"/>
                </a:cubicBezTo>
                <a:cubicBezTo>
                  <a:pt x="4681783" y="1134471"/>
                  <a:pt x="4745733" y="1084147"/>
                  <a:pt x="4825471" y="1073871"/>
                </a:cubicBezTo>
                <a:cubicBezTo>
                  <a:pt x="4756436" y="1151071"/>
                  <a:pt x="4667600" y="1201922"/>
                  <a:pt x="4583583" y="1258044"/>
                </a:cubicBezTo>
                <a:cubicBezTo>
                  <a:pt x="4559500" y="1273853"/>
                  <a:pt x="4535151" y="1284656"/>
                  <a:pt x="4529799" y="1319171"/>
                </a:cubicBezTo>
                <a:cubicBezTo>
                  <a:pt x="4519362" y="1386097"/>
                  <a:pt x="4488056" y="1441427"/>
                  <a:pt x="4421163" y="1470936"/>
                </a:cubicBezTo>
                <a:cubicBezTo>
                  <a:pt x="4420628" y="1471202"/>
                  <a:pt x="4424373" y="1481215"/>
                  <a:pt x="4426515" y="1488062"/>
                </a:cubicBezTo>
                <a:cubicBezTo>
                  <a:pt x="4467453" y="1490172"/>
                  <a:pt x="4499829" y="1450649"/>
                  <a:pt x="4552008" y="1463559"/>
                </a:cubicBezTo>
                <a:cubicBezTo>
                  <a:pt x="4501970" y="1517309"/>
                  <a:pt x="4460227" y="1565528"/>
                  <a:pt x="4389321" y="1591086"/>
                </a:cubicBezTo>
                <a:cubicBezTo>
                  <a:pt x="4332594" y="1611373"/>
                  <a:pt x="4262490" y="1623230"/>
                  <a:pt x="4221282" y="1689099"/>
                </a:cubicBezTo>
                <a:cubicBezTo>
                  <a:pt x="4269178" y="1702012"/>
                  <a:pt x="4304768" y="1685677"/>
                  <a:pt x="4340623" y="1674082"/>
                </a:cubicBezTo>
                <a:cubicBezTo>
                  <a:pt x="4395475" y="1656165"/>
                  <a:pt x="4449794" y="1635878"/>
                  <a:pt x="4504647" y="1617960"/>
                </a:cubicBezTo>
                <a:cubicBezTo>
                  <a:pt x="4525518" y="1611110"/>
                  <a:pt x="4548262" y="1606365"/>
                  <a:pt x="4561640" y="1639039"/>
                </a:cubicBezTo>
                <a:cubicBezTo>
                  <a:pt x="4491801" y="1645890"/>
                  <a:pt x="4450060" y="1690154"/>
                  <a:pt x="4406179" y="1731784"/>
                </a:cubicBezTo>
                <a:cubicBezTo>
                  <a:pt x="4381561" y="1755234"/>
                  <a:pt x="4361492" y="1786589"/>
                  <a:pt x="4317076" y="1774733"/>
                </a:cubicBezTo>
                <a:cubicBezTo>
                  <a:pt x="4293796" y="1768410"/>
                  <a:pt x="4279080" y="1786061"/>
                  <a:pt x="4281490" y="1807667"/>
                </a:cubicBezTo>
                <a:cubicBezTo>
                  <a:pt x="4290317" y="1883815"/>
                  <a:pt x="4236000" y="1910425"/>
                  <a:pt x="4179809" y="1925180"/>
                </a:cubicBezTo>
                <a:cubicBezTo>
                  <a:pt x="4073313" y="1952846"/>
                  <a:pt x="3984744" y="2017925"/>
                  <a:pt x="3881194" y="2053496"/>
                </a:cubicBezTo>
                <a:cubicBezTo>
                  <a:pt x="3780584" y="2088012"/>
                  <a:pt x="3702720" y="2169955"/>
                  <a:pt x="3601845" y="2212904"/>
                </a:cubicBezTo>
                <a:cubicBezTo>
                  <a:pt x="3528795" y="2243995"/>
                  <a:pt x="3458958" y="2284043"/>
                  <a:pt x="3383767" y="2312235"/>
                </a:cubicBezTo>
                <a:cubicBezTo>
                  <a:pt x="3205831" y="2378897"/>
                  <a:pt x="3024414" y="2432384"/>
                  <a:pt x="2832561" y="2440024"/>
                </a:cubicBezTo>
                <a:cubicBezTo>
                  <a:pt x="2674156" y="2446085"/>
                  <a:pt x="1300154" y="2440289"/>
                  <a:pt x="741989" y="1573170"/>
                </a:cubicBezTo>
                <a:cubicBezTo>
                  <a:pt x="731286" y="1568953"/>
                  <a:pt x="719246" y="1557887"/>
                  <a:pt x="715500" y="1547347"/>
                </a:cubicBezTo>
                <a:cubicBezTo>
                  <a:pt x="697572" y="1498075"/>
                  <a:pt x="653689" y="1476733"/>
                  <a:pt x="614088" y="1450123"/>
                </a:cubicBezTo>
                <a:cubicBezTo>
                  <a:pt x="579303" y="1426672"/>
                  <a:pt x="542376" y="1402169"/>
                  <a:pt x="527927" y="1362645"/>
                </a:cubicBezTo>
                <a:cubicBezTo>
                  <a:pt x="508929" y="1309949"/>
                  <a:pt x="562979" y="1353160"/>
                  <a:pt x="572881" y="1333136"/>
                </a:cubicBezTo>
                <a:cubicBezTo>
                  <a:pt x="552277" y="1305735"/>
                  <a:pt x="520434" y="1280703"/>
                  <a:pt x="512140" y="1249612"/>
                </a:cubicBezTo>
                <a:cubicBezTo>
                  <a:pt x="481905" y="1137368"/>
                  <a:pt x="416616" y="1055689"/>
                  <a:pt x="318951" y="992190"/>
                </a:cubicBezTo>
                <a:cubicBezTo>
                  <a:pt x="290855" y="974010"/>
                  <a:pt x="272393" y="940811"/>
                  <a:pt x="234131" y="935543"/>
                </a:cubicBezTo>
                <a:cubicBezTo>
                  <a:pt x="149040" y="923949"/>
                  <a:pt x="175798" y="833311"/>
                  <a:pt x="130844" y="792998"/>
                </a:cubicBezTo>
                <a:cubicBezTo>
                  <a:pt x="122282" y="785355"/>
                  <a:pt x="114523" y="770339"/>
                  <a:pt x="116127" y="760064"/>
                </a:cubicBezTo>
                <a:cubicBezTo>
                  <a:pt x="118534" y="745306"/>
                  <a:pt x="128704" y="731343"/>
                  <a:pt x="137266" y="718168"/>
                </a:cubicBezTo>
                <a:cubicBezTo>
                  <a:pt x="146097" y="704995"/>
                  <a:pt x="159474" y="693400"/>
                  <a:pt x="153053" y="676011"/>
                </a:cubicBezTo>
                <a:cubicBezTo>
                  <a:pt x="150380" y="668898"/>
                  <a:pt x="152250" y="644130"/>
                  <a:pt x="132450" y="663627"/>
                </a:cubicBezTo>
                <a:cubicBezTo>
                  <a:pt x="78133" y="717115"/>
                  <a:pt x="46557" y="666528"/>
                  <a:pt x="0" y="642286"/>
                </a:cubicBezTo>
                <a:cubicBezTo>
                  <a:pt x="37460" y="617254"/>
                  <a:pt x="71175" y="599602"/>
                  <a:pt x="76795" y="562188"/>
                </a:cubicBezTo>
                <a:cubicBezTo>
                  <a:pt x="88300" y="484987"/>
                  <a:pt x="137532" y="449681"/>
                  <a:pt x="212187" y="442830"/>
                </a:cubicBezTo>
                <a:cubicBezTo>
                  <a:pt x="184627" y="368265"/>
                  <a:pt x="184627" y="368265"/>
                  <a:pt x="273730" y="357988"/>
                </a:cubicBezTo>
                <a:cubicBezTo>
                  <a:pt x="239480" y="310562"/>
                  <a:pt x="239480" y="298442"/>
                  <a:pt x="280956" y="282106"/>
                </a:cubicBezTo>
                <a:cubicBezTo>
                  <a:pt x="320824" y="266560"/>
                  <a:pt x="364973" y="261290"/>
                  <a:pt x="401900" y="237315"/>
                </a:cubicBezTo>
                <a:cubicBezTo>
                  <a:pt x="367917" y="176713"/>
                  <a:pt x="358285" y="106364"/>
                  <a:pt x="288180" y="76852"/>
                </a:cubicBezTo>
                <a:cubicBezTo>
                  <a:pt x="277209" y="72374"/>
                  <a:pt x="269717" y="54193"/>
                  <a:pt x="276673" y="43654"/>
                </a:cubicBezTo>
                <a:cubicBezTo>
                  <a:pt x="283028" y="34103"/>
                  <a:pt x="285520" y="22412"/>
                  <a:pt x="286921" y="10118"/>
                </a:cubicBezTo>
                <a:close/>
              </a:path>
            </a:pathLst>
          </a:cu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1952D9B-BA5E-4ED0-83CA-02B6433196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21367" b="2"/>
          <a:stretch/>
        </p:blipFill>
        <p:spPr>
          <a:xfrm>
            <a:off x="6417262" y="10"/>
            <a:ext cx="2726740" cy="3660317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134A435-C554-492D-B419-CB904B326AB3}"/>
              </a:ext>
            </a:extLst>
          </p:cNvPr>
          <p:cNvSpPr/>
          <p:nvPr/>
        </p:nvSpPr>
        <p:spPr>
          <a:xfrm>
            <a:off x="3437774" y="4067901"/>
            <a:ext cx="5413368" cy="2382523"/>
          </a:xfrm>
          <a:prstGeom prst="horizontalScroll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 giải thích nguồn gốc loài người do Trời hoặc hoặc các vị thần sinh ra</a:t>
            </a: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400" b="1" i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giải thích mang màu sắc hoang đường, kì ảo. </a:t>
            </a:r>
            <a:endParaRPr lang="en-US" sz="24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1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D0C918-03FA-433A-A77C-7B021C343AEB}"/>
              </a:ext>
            </a:extLst>
          </p:cNvPr>
          <p:cNvSpPr/>
          <p:nvPr/>
        </p:nvSpPr>
        <p:spPr>
          <a:xfrm>
            <a:off x="1345222" y="324668"/>
            <a:ext cx="6453555" cy="709233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/ đoạn thơ viết về tình cảm gia đình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2CDBF7-8B87-4ACD-9DE1-94D7E38C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" y="1387135"/>
            <a:ext cx="3016396" cy="204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77E5702-BF78-43B1-A458-8A16D7F48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6" y="3429000"/>
            <a:ext cx="2110939" cy="292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BD4B4DD6-1BE4-4446-A314-103772FC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10" y="1387134"/>
            <a:ext cx="3016396" cy="2041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F8B7C8A-2843-4995-9F35-B1E7701E8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05" y="1387133"/>
            <a:ext cx="3016395" cy="204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2B2539A-E19C-4D96-A9FF-55470FAFA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61" y="3429000"/>
            <a:ext cx="6453555" cy="292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176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727</TotalTime>
  <Words>2506</Words>
  <Application>Microsoft Office PowerPoint</Application>
  <PresentationFormat>On-screen Show (4:3)</PresentationFormat>
  <Paragraphs>297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151</cp:revision>
  <dcterms:created xsi:type="dcterms:W3CDTF">2021-08-29T01:28:43Z</dcterms:created>
  <dcterms:modified xsi:type="dcterms:W3CDTF">2021-08-30T05:42:56Z</dcterms:modified>
</cp:coreProperties>
</file>